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2" r:id="rId2"/>
    <p:sldId id="278" r:id="rId3"/>
    <p:sldId id="323" r:id="rId4"/>
    <p:sldId id="311" r:id="rId5"/>
    <p:sldId id="308" r:id="rId6"/>
    <p:sldId id="309" r:id="rId7"/>
    <p:sldId id="312" r:id="rId8"/>
    <p:sldId id="310" r:id="rId9"/>
    <p:sldId id="313" r:id="rId10"/>
    <p:sldId id="325" r:id="rId11"/>
    <p:sldId id="314" r:id="rId12"/>
    <p:sldId id="315" r:id="rId13"/>
    <p:sldId id="258" r:id="rId14"/>
    <p:sldId id="317" r:id="rId15"/>
    <p:sldId id="31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zza magdy" initials="pm" lastIdx="1" clrIdx="0">
    <p:extLst>
      <p:ext uri="{19B8F6BF-5375-455C-9EA6-DF929625EA0E}">
        <p15:presenceInfo xmlns:p15="http://schemas.microsoft.com/office/powerpoint/2012/main" userId="ac1ce3788096011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90A0C"/>
    <a:srgbClr val="442F47"/>
    <a:srgbClr val="F2F2F2"/>
    <a:srgbClr val="B34D01"/>
    <a:srgbClr val="EB8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18" autoAdjust="0"/>
    <p:restoredTop sz="86420" autoAdjust="0"/>
  </p:normalViewPr>
  <p:slideViewPr>
    <p:cSldViewPr snapToGrid="0">
      <p:cViewPr varScale="1">
        <p:scale>
          <a:sx n="72" d="100"/>
          <a:sy n="72" d="100"/>
        </p:scale>
        <p:origin x="438" y="66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-144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2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135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zza magdy" userId="ac1ce3788096011b" providerId="LiveId" clId="{54C9F397-0341-E54A-A9F7-2C994D6D07B3}"/>
    <pc:docChg chg="custSel modSld">
      <pc:chgData name="pozza magdy" userId="ac1ce3788096011b" providerId="LiveId" clId="{54C9F397-0341-E54A-A9F7-2C994D6D07B3}" dt="2019-04-15T12:22:13.887" v="0" actId="478"/>
      <pc:docMkLst>
        <pc:docMk/>
      </pc:docMkLst>
      <pc:sldChg chg="delSp">
        <pc:chgData name="pozza magdy" userId="ac1ce3788096011b" providerId="LiveId" clId="{54C9F397-0341-E54A-A9F7-2C994D6D07B3}" dt="2019-04-15T12:22:13.887" v="0" actId="478"/>
        <pc:sldMkLst>
          <pc:docMk/>
          <pc:sldMk cId="1712478113" sldId="318"/>
        </pc:sldMkLst>
        <pc:spChg chg="del">
          <ac:chgData name="pozza magdy" userId="ac1ce3788096011b" providerId="LiveId" clId="{54C9F397-0341-E54A-A9F7-2C994D6D07B3}" dt="2019-04-15T12:22:13.887" v="0" actId="478"/>
          <ac:spMkLst>
            <pc:docMk/>
            <pc:sldMk cId="1712478113" sldId="318"/>
            <ac:spMk id="3" creationId="{FAABDCF9-A211-8543-B73E-D13B8D09D9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5B7AA-5BDA-49C4-8327-A8EB4E1AFC87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DE607-96D7-4F84-AEE6-1BF305BB3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65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57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FDAFFA7-1F8F-8249-95E7-23FF4F0874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2700000">
            <a:off x="9191791" y="68485"/>
            <a:ext cx="1912884" cy="4036595"/>
          </a:xfrm>
          <a:custGeom>
            <a:avLst/>
            <a:gdLst>
              <a:gd name="connsiteX0" fmla="*/ 70258 w 1912884"/>
              <a:gd name="connsiteY0" fmla="*/ 70258 h 4036595"/>
              <a:gd name="connsiteX1" fmla="*/ 239876 w 1912884"/>
              <a:gd name="connsiteY1" fmla="*/ 0 h 4036595"/>
              <a:gd name="connsiteX2" fmla="*/ 1673008 w 1912884"/>
              <a:gd name="connsiteY2" fmla="*/ 0 h 4036595"/>
              <a:gd name="connsiteX3" fmla="*/ 1912884 w 1912884"/>
              <a:gd name="connsiteY3" fmla="*/ 239876 h 4036595"/>
              <a:gd name="connsiteX4" fmla="*/ 1912883 w 1912884"/>
              <a:gd name="connsiteY4" fmla="*/ 3796719 h 4036595"/>
              <a:gd name="connsiteX5" fmla="*/ 1673007 w 1912884"/>
              <a:gd name="connsiteY5" fmla="*/ 4036595 h 4036595"/>
              <a:gd name="connsiteX6" fmla="*/ 239876 w 1912884"/>
              <a:gd name="connsiteY6" fmla="*/ 4036595 h 4036595"/>
              <a:gd name="connsiteX7" fmla="*/ 1 w 1912884"/>
              <a:gd name="connsiteY7" fmla="*/ 3796719 h 4036595"/>
              <a:gd name="connsiteX8" fmla="*/ 0 w 1912884"/>
              <a:gd name="connsiteY8" fmla="*/ 239876 h 4036595"/>
              <a:gd name="connsiteX9" fmla="*/ 70258 w 1912884"/>
              <a:gd name="connsiteY9" fmla="*/ 70258 h 403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2884" h="4036595">
                <a:moveTo>
                  <a:pt x="70258" y="70258"/>
                </a:moveTo>
                <a:cubicBezTo>
                  <a:pt x="113667" y="26849"/>
                  <a:pt x="173637" y="0"/>
                  <a:pt x="239876" y="0"/>
                </a:cubicBezTo>
                <a:lnTo>
                  <a:pt x="1673008" y="0"/>
                </a:lnTo>
                <a:cubicBezTo>
                  <a:pt x="1805487" y="0"/>
                  <a:pt x="1912883" y="107396"/>
                  <a:pt x="1912884" y="239876"/>
                </a:cubicBezTo>
                <a:lnTo>
                  <a:pt x="1912883" y="3796719"/>
                </a:lnTo>
                <a:cubicBezTo>
                  <a:pt x="1912883" y="3929199"/>
                  <a:pt x="1805487" y="4036595"/>
                  <a:pt x="1673007" y="4036595"/>
                </a:cubicBezTo>
                <a:lnTo>
                  <a:pt x="239876" y="4036595"/>
                </a:lnTo>
                <a:cubicBezTo>
                  <a:pt x="107396" y="4036595"/>
                  <a:pt x="1" y="3929199"/>
                  <a:pt x="1" y="3796719"/>
                </a:cubicBezTo>
                <a:lnTo>
                  <a:pt x="0" y="239876"/>
                </a:lnTo>
                <a:cubicBezTo>
                  <a:pt x="0" y="173636"/>
                  <a:pt x="26849" y="113667"/>
                  <a:pt x="70258" y="702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5647833-4684-AC46-831C-15AE665B04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2700000">
            <a:off x="6034437" y="3151546"/>
            <a:ext cx="1912884" cy="4036595"/>
          </a:xfrm>
          <a:custGeom>
            <a:avLst/>
            <a:gdLst>
              <a:gd name="connsiteX0" fmla="*/ 70258 w 1912884"/>
              <a:gd name="connsiteY0" fmla="*/ 70258 h 4036595"/>
              <a:gd name="connsiteX1" fmla="*/ 239876 w 1912884"/>
              <a:gd name="connsiteY1" fmla="*/ 0 h 4036595"/>
              <a:gd name="connsiteX2" fmla="*/ 1673008 w 1912884"/>
              <a:gd name="connsiteY2" fmla="*/ 0 h 4036595"/>
              <a:gd name="connsiteX3" fmla="*/ 1912884 w 1912884"/>
              <a:gd name="connsiteY3" fmla="*/ 239876 h 4036595"/>
              <a:gd name="connsiteX4" fmla="*/ 1912883 w 1912884"/>
              <a:gd name="connsiteY4" fmla="*/ 3796719 h 4036595"/>
              <a:gd name="connsiteX5" fmla="*/ 1673007 w 1912884"/>
              <a:gd name="connsiteY5" fmla="*/ 4036595 h 4036595"/>
              <a:gd name="connsiteX6" fmla="*/ 239876 w 1912884"/>
              <a:gd name="connsiteY6" fmla="*/ 4036595 h 4036595"/>
              <a:gd name="connsiteX7" fmla="*/ 1 w 1912884"/>
              <a:gd name="connsiteY7" fmla="*/ 3796719 h 4036595"/>
              <a:gd name="connsiteX8" fmla="*/ 0 w 1912884"/>
              <a:gd name="connsiteY8" fmla="*/ 239876 h 4036595"/>
              <a:gd name="connsiteX9" fmla="*/ 70258 w 1912884"/>
              <a:gd name="connsiteY9" fmla="*/ 70258 h 403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2884" h="4036595">
                <a:moveTo>
                  <a:pt x="70258" y="70258"/>
                </a:moveTo>
                <a:cubicBezTo>
                  <a:pt x="113667" y="26849"/>
                  <a:pt x="173637" y="0"/>
                  <a:pt x="239876" y="0"/>
                </a:cubicBezTo>
                <a:lnTo>
                  <a:pt x="1673008" y="0"/>
                </a:lnTo>
                <a:cubicBezTo>
                  <a:pt x="1805487" y="0"/>
                  <a:pt x="1912883" y="107396"/>
                  <a:pt x="1912884" y="239876"/>
                </a:cubicBezTo>
                <a:lnTo>
                  <a:pt x="1912883" y="3796719"/>
                </a:lnTo>
                <a:cubicBezTo>
                  <a:pt x="1912883" y="3929199"/>
                  <a:pt x="1805487" y="4036595"/>
                  <a:pt x="1673007" y="4036595"/>
                </a:cubicBezTo>
                <a:lnTo>
                  <a:pt x="239876" y="4036595"/>
                </a:lnTo>
                <a:cubicBezTo>
                  <a:pt x="107396" y="4036595"/>
                  <a:pt x="1" y="3929199"/>
                  <a:pt x="1" y="3796719"/>
                </a:cubicBezTo>
                <a:lnTo>
                  <a:pt x="0" y="239876"/>
                </a:lnTo>
                <a:cubicBezTo>
                  <a:pt x="0" y="173636"/>
                  <a:pt x="26849" y="113667"/>
                  <a:pt x="70258" y="702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C7AA784-76E6-5641-B0D1-07C0DA89A63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rot="2700000">
            <a:off x="5823532" y="64141"/>
            <a:ext cx="1912884" cy="4036595"/>
          </a:xfrm>
          <a:custGeom>
            <a:avLst/>
            <a:gdLst>
              <a:gd name="connsiteX0" fmla="*/ 70258 w 1912884"/>
              <a:gd name="connsiteY0" fmla="*/ 70258 h 4036595"/>
              <a:gd name="connsiteX1" fmla="*/ 239876 w 1912884"/>
              <a:gd name="connsiteY1" fmla="*/ 0 h 4036595"/>
              <a:gd name="connsiteX2" fmla="*/ 1673008 w 1912884"/>
              <a:gd name="connsiteY2" fmla="*/ 0 h 4036595"/>
              <a:gd name="connsiteX3" fmla="*/ 1912884 w 1912884"/>
              <a:gd name="connsiteY3" fmla="*/ 239876 h 4036595"/>
              <a:gd name="connsiteX4" fmla="*/ 1912883 w 1912884"/>
              <a:gd name="connsiteY4" fmla="*/ 3796719 h 4036595"/>
              <a:gd name="connsiteX5" fmla="*/ 1673007 w 1912884"/>
              <a:gd name="connsiteY5" fmla="*/ 4036595 h 4036595"/>
              <a:gd name="connsiteX6" fmla="*/ 239876 w 1912884"/>
              <a:gd name="connsiteY6" fmla="*/ 4036595 h 4036595"/>
              <a:gd name="connsiteX7" fmla="*/ 1 w 1912884"/>
              <a:gd name="connsiteY7" fmla="*/ 3796719 h 4036595"/>
              <a:gd name="connsiteX8" fmla="*/ 0 w 1912884"/>
              <a:gd name="connsiteY8" fmla="*/ 239876 h 4036595"/>
              <a:gd name="connsiteX9" fmla="*/ 70258 w 1912884"/>
              <a:gd name="connsiteY9" fmla="*/ 70258 h 4036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2884" h="4036595">
                <a:moveTo>
                  <a:pt x="70258" y="70258"/>
                </a:moveTo>
                <a:cubicBezTo>
                  <a:pt x="113667" y="26849"/>
                  <a:pt x="173637" y="0"/>
                  <a:pt x="239876" y="0"/>
                </a:cubicBezTo>
                <a:lnTo>
                  <a:pt x="1673008" y="0"/>
                </a:lnTo>
                <a:cubicBezTo>
                  <a:pt x="1805487" y="0"/>
                  <a:pt x="1912883" y="107396"/>
                  <a:pt x="1912884" y="239876"/>
                </a:cubicBezTo>
                <a:lnTo>
                  <a:pt x="1912883" y="3796719"/>
                </a:lnTo>
                <a:cubicBezTo>
                  <a:pt x="1912883" y="3929199"/>
                  <a:pt x="1805487" y="4036595"/>
                  <a:pt x="1673007" y="4036595"/>
                </a:cubicBezTo>
                <a:lnTo>
                  <a:pt x="239876" y="4036595"/>
                </a:lnTo>
                <a:cubicBezTo>
                  <a:pt x="107396" y="4036595"/>
                  <a:pt x="1" y="3929199"/>
                  <a:pt x="1" y="3796719"/>
                </a:cubicBezTo>
                <a:lnTo>
                  <a:pt x="0" y="239876"/>
                </a:lnTo>
                <a:cubicBezTo>
                  <a:pt x="0" y="173636"/>
                  <a:pt x="26849" y="113667"/>
                  <a:pt x="70258" y="7025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22C1E3-23DB-5448-8928-EDA6CA940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6B086-9AF1-E04D-9801-F5B76DF3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83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A84CF1-E25C-5C49-B360-DB06E4F1EF9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43910" y="2334883"/>
            <a:ext cx="1857555" cy="3968152"/>
          </a:xfrm>
          <a:custGeom>
            <a:avLst/>
            <a:gdLst>
              <a:gd name="connsiteX0" fmla="*/ 174480 w 1857555"/>
              <a:gd name="connsiteY0" fmla="*/ 0 h 3968152"/>
              <a:gd name="connsiteX1" fmla="*/ 1683075 w 1857555"/>
              <a:gd name="connsiteY1" fmla="*/ 0 h 3968152"/>
              <a:gd name="connsiteX2" fmla="*/ 1857555 w 1857555"/>
              <a:gd name="connsiteY2" fmla="*/ 174480 h 3968152"/>
              <a:gd name="connsiteX3" fmla="*/ 1857555 w 1857555"/>
              <a:gd name="connsiteY3" fmla="*/ 3793672 h 3968152"/>
              <a:gd name="connsiteX4" fmla="*/ 1683075 w 1857555"/>
              <a:gd name="connsiteY4" fmla="*/ 3968152 h 3968152"/>
              <a:gd name="connsiteX5" fmla="*/ 174480 w 1857555"/>
              <a:gd name="connsiteY5" fmla="*/ 3968152 h 3968152"/>
              <a:gd name="connsiteX6" fmla="*/ 0 w 1857555"/>
              <a:gd name="connsiteY6" fmla="*/ 3793672 h 3968152"/>
              <a:gd name="connsiteX7" fmla="*/ 0 w 1857555"/>
              <a:gd name="connsiteY7" fmla="*/ 174480 h 3968152"/>
              <a:gd name="connsiteX8" fmla="*/ 174480 w 1857555"/>
              <a:gd name="connsiteY8" fmla="*/ 0 h 396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7555" h="3968152">
                <a:moveTo>
                  <a:pt x="174480" y="0"/>
                </a:moveTo>
                <a:lnTo>
                  <a:pt x="1683075" y="0"/>
                </a:lnTo>
                <a:cubicBezTo>
                  <a:pt x="1779438" y="0"/>
                  <a:pt x="1857555" y="78117"/>
                  <a:pt x="1857555" y="174480"/>
                </a:cubicBezTo>
                <a:lnTo>
                  <a:pt x="1857555" y="3793672"/>
                </a:lnTo>
                <a:cubicBezTo>
                  <a:pt x="1857555" y="3890035"/>
                  <a:pt x="1779438" y="3968152"/>
                  <a:pt x="1683075" y="3968152"/>
                </a:cubicBezTo>
                <a:lnTo>
                  <a:pt x="174480" y="3968152"/>
                </a:lnTo>
                <a:cubicBezTo>
                  <a:pt x="78117" y="3968152"/>
                  <a:pt x="0" y="3890035"/>
                  <a:pt x="0" y="3793672"/>
                </a:cubicBezTo>
                <a:lnTo>
                  <a:pt x="0" y="174480"/>
                </a:lnTo>
                <a:cubicBezTo>
                  <a:pt x="0" y="78117"/>
                  <a:pt x="78117" y="0"/>
                  <a:pt x="1744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B7117-B037-7A4E-B454-F6149862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6DEA7D-0CBA-754A-96C0-B9467EBB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94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FB6A97-6335-4A43-9E49-46092B2844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20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39B6A5-A6D2-314F-B2F2-2E650F602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E49A3F-9CFE-574F-9869-FBEC45F6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063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40DAB89-C9B8-434A-95C7-5FB7263063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7092" y="0"/>
            <a:ext cx="4017816" cy="6858000"/>
          </a:xfrm>
          <a:custGeom>
            <a:avLst/>
            <a:gdLst>
              <a:gd name="connsiteX0" fmla="*/ 0 w 4017816"/>
              <a:gd name="connsiteY0" fmla="*/ 0 h 6858000"/>
              <a:gd name="connsiteX1" fmla="*/ 4017816 w 4017816"/>
              <a:gd name="connsiteY1" fmla="*/ 0 h 6858000"/>
              <a:gd name="connsiteX2" fmla="*/ 4017816 w 4017816"/>
              <a:gd name="connsiteY2" fmla="*/ 6858000 h 6858000"/>
              <a:gd name="connsiteX3" fmla="*/ 0 w 40178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7816" h="6858000">
                <a:moveTo>
                  <a:pt x="0" y="0"/>
                </a:moveTo>
                <a:lnTo>
                  <a:pt x="4017816" y="0"/>
                </a:lnTo>
                <a:lnTo>
                  <a:pt x="4017816" y="6858000"/>
                </a:lnTo>
                <a:lnTo>
                  <a:pt x="0" y="6858000"/>
                </a:lnTo>
                <a:close/>
              </a:path>
            </a:pathLst>
          </a:custGeom>
          <a:noFill/>
          <a:effectLst>
            <a:outerShdw blurRad="190500" algn="ctr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59D2F2-8DB9-CF4C-91A7-87630D304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E24D1-C1A1-F54D-896F-AF1279318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004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0C58D13-28F3-2048-A3DE-BDFA337986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27188" y="1019917"/>
            <a:ext cx="2056862" cy="1648046"/>
          </a:xfrm>
          <a:custGeom>
            <a:avLst/>
            <a:gdLst>
              <a:gd name="connsiteX0" fmla="*/ 218416 w 2056862"/>
              <a:gd name="connsiteY0" fmla="*/ 0 h 1648046"/>
              <a:gd name="connsiteX1" fmla="*/ 1838446 w 2056862"/>
              <a:gd name="connsiteY1" fmla="*/ 0 h 1648046"/>
              <a:gd name="connsiteX2" fmla="*/ 2056862 w 2056862"/>
              <a:gd name="connsiteY2" fmla="*/ 218416 h 1648046"/>
              <a:gd name="connsiteX3" fmla="*/ 2056862 w 2056862"/>
              <a:gd name="connsiteY3" fmla="*/ 1429630 h 1648046"/>
              <a:gd name="connsiteX4" fmla="*/ 1838446 w 2056862"/>
              <a:gd name="connsiteY4" fmla="*/ 1648046 h 1648046"/>
              <a:gd name="connsiteX5" fmla="*/ 218416 w 2056862"/>
              <a:gd name="connsiteY5" fmla="*/ 1648046 h 1648046"/>
              <a:gd name="connsiteX6" fmla="*/ 0 w 2056862"/>
              <a:gd name="connsiteY6" fmla="*/ 1429630 h 1648046"/>
              <a:gd name="connsiteX7" fmla="*/ 0 w 2056862"/>
              <a:gd name="connsiteY7" fmla="*/ 218416 h 1648046"/>
              <a:gd name="connsiteX8" fmla="*/ 218416 w 2056862"/>
              <a:gd name="connsiteY8" fmla="*/ 0 h 164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6862" h="1648046">
                <a:moveTo>
                  <a:pt x="218416" y="0"/>
                </a:moveTo>
                <a:lnTo>
                  <a:pt x="1838446" y="0"/>
                </a:lnTo>
                <a:cubicBezTo>
                  <a:pt x="1959074" y="0"/>
                  <a:pt x="2056862" y="97788"/>
                  <a:pt x="2056862" y="218416"/>
                </a:cubicBezTo>
                <a:lnTo>
                  <a:pt x="2056862" y="1429630"/>
                </a:lnTo>
                <a:cubicBezTo>
                  <a:pt x="2056862" y="1550258"/>
                  <a:pt x="1959074" y="1648046"/>
                  <a:pt x="1838446" y="1648046"/>
                </a:cubicBezTo>
                <a:lnTo>
                  <a:pt x="218416" y="1648046"/>
                </a:lnTo>
                <a:cubicBezTo>
                  <a:pt x="97788" y="1648046"/>
                  <a:pt x="0" y="1550258"/>
                  <a:pt x="0" y="1429630"/>
                </a:cubicBezTo>
                <a:lnTo>
                  <a:pt x="0" y="218416"/>
                </a:lnTo>
                <a:cubicBezTo>
                  <a:pt x="0" y="97788"/>
                  <a:pt x="97788" y="0"/>
                  <a:pt x="218416" y="0"/>
                </a:cubicBezTo>
                <a:close/>
              </a:path>
            </a:pathLst>
          </a:custGeom>
          <a:noFill/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36A1C5-E691-5C4B-8A1F-1CDF718742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07951" y="1019917"/>
            <a:ext cx="2056862" cy="1648046"/>
          </a:xfrm>
          <a:custGeom>
            <a:avLst/>
            <a:gdLst>
              <a:gd name="connsiteX0" fmla="*/ 218416 w 2056862"/>
              <a:gd name="connsiteY0" fmla="*/ 0 h 1648046"/>
              <a:gd name="connsiteX1" fmla="*/ 1838446 w 2056862"/>
              <a:gd name="connsiteY1" fmla="*/ 0 h 1648046"/>
              <a:gd name="connsiteX2" fmla="*/ 2056862 w 2056862"/>
              <a:gd name="connsiteY2" fmla="*/ 218416 h 1648046"/>
              <a:gd name="connsiteX3" fmla="*/ 2056862 w 2056862"/>
              <a:gd name="connsiteY3" fmla="*/ 1429630 h 1648046"/>
              <a:gd name="connsiteX4" fmla="*/ 1838446 w 2056862"/>
              <a:gd name="connsiteY4" fmla="*/ 1648046 h 1648046"/>
              <a:gd name="connsiteX5" fmla="*/ 218416 w 2056862"/>
              <a:gd name="connsiteY5" fmla="*/ 1648046 h 1648046"/>
              <a:gd name="connsiteX6" fmla="*/ 0 w 2056862"/>
              <a:gd name="connsiteY6" fmla="*/ 1429630 h 1648046"/>
              <a:gd name="connsiteX7" fmla="*/ 0 w 2056862"/>
              <a:gd name="connsiteY7" fmla="*/ 218416 h 1648046"/>
              <a:gd name="connsiteX8" fmla="*/ 218416 w 2056862"/>
              <a:gd name="connsiteY8" fmla="*/ 0 h 164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6862" h="1648046">
                <a:moveTo>
                  <a:pt x="218416" y="0"/>
                </a:moveTo>
                <a:lnTo>
                  <a:pt x="1838446" y="0"/>
                </a:lnTo>
                <a:cubicBezTo>
                  <a:pt x="1959074" y="0"/>
                  <a:pt x="2056862" y="97788"/>
                  <a:pt x="2056862" y="218416"/>
                </a:cubicBezTo>
                <a:lnTo>
                  <a:pt x="2056862" y="1429630"/>
                </a:lnTo>
                <a:cubicBezTo>
                  <a:pt x="2056862" y="1550258"/>
                  <a:pt x="1959074" y="1648046"/>
                  <a:pt x="1838446" y="1648046"/>
                </a:cubicBezTo>
                <a:lnTo>
                  <a:pt x="218416" y="1648046"/>
                </a:lnTo>
                <a:cubicBezTo>
                  <a:pt x="97788" y="1648046"/>
                  <a:pt x="0" y="1550258"/>
                  <a:pt x="0" y="1429630"/>
                </a:cubicBezTo>
                <a:lnTo>
                  <a:pt x="0" y="218416"/>
                </a:lnTo>
                <a:cubicBezTo>
                  <a:pt x="0" y="97788"/>
                  <a:pt x="97788" y="0"/>
                  <a:pt x="218416" y="0"/>
                </a:cubicBezTo>
                <a:close/>
              </a:path>
            </a:pathLst>
          </a:custGeom>
          <a:noFill/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9BCBFA-F34F-F14C-BA70-107F4CE752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39609" y="382771"/>
            <a:ext cx="3912782" cy="6092458"/>
          </a:xfrm>
          <a:custGeom>
            <a:avLst/>
            <a:gdLst>
              <a:gd name="connsiteX0" fmla="*/ 205578 w 3912782"/>
              <a:gd name="connsiteY0" fmla="*/ 0 h 6092458"/>
              <a:gd name="connsiteX1" fmla="*/ 3707204 w 3912782"/>
              <a:gd name="connsiteY1" fmla="*/ 0 h 6092458"/>
              <a:gd name="connsiteX2" fmla="*/ 3912782 w 3912782"/>
              <a:gd name="connsiteY2" fmla="*/ 205578 h 6092458"/>
              <a:gd name="connsiteX3" fmla="*/ 3912782 w 3912782"/>
              <a:gd name="connsiteY3" fmla="*/ 5886880 h 6092458"/>
              <a:gd name="connsiteX4" fmla="*/ 3707204 w 3912782"/>
              <a:gd name="connsiteY4" fmla="*/ 6092458 h 6092458"/>
              <a:gd name="connsiteX5" fmla="*/ 205578 w 3912782"/>
              <a:gd name="connsiteY5" fmla="*/ 6092458 h 6092458"/>
              <a:gd name="connsiteX6" fmla="*/ 0 w 3912782"/>
              <a:gd name="connsiteY6" fmla="*/ 5886880 h 6092458"/>
              <a:gd name="connsiteX7" fmla="*/ 0 w 3912782"/>
              <a:gd name="connsiteY7" fmla="*/ 205578 h 6092458"/>
              <a:gd name="connsiteX8" fmla="*/ 205578 w 3912782"/>
              <a:gd name="connsiteY8" fmla="*/ 0 h 609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2782" h="6092458">
                <a:moveTo>
                  <a:pt x="205578" y="0"/>
                </a:moveTo>
                <a:lnTo>
                  <a:pt x="3707204" y="0"/>
                </a:lnTo>
                <a:cubicBezTo>
                  <a:pt x="3820742" y="0"/>
                  <a:pt x="3912782" y="92040"/>
                  <a:pt x="3912782" y="205578"/>
                </a:cubicBezTo>
                <a:lnTo>
                  <a:pt x="3912782" y="5886880"/>
                </a:lnTo>
                <a:cubicBezTo>
                  <a:pt x="3912782" y="6000418"/>
                  <a:pt x="3820742" y="6092458"/>
                  <a:pt x="3707204" y="6092458"/>
                </a:cubicBezTo>
                <a:lnTo>
                  <a:pt x="205578" y="6092458"/>
                </a:lnTo>
                <a:cubicBezTo>
                  <a:pt x="92040" y="6092458"/>
                  <a:pt x="0" y="6000418"/>
                  <a:pt x="0" y="5886880"/>
                </a:cubicBezTo>
                <a:lnTo>
                  <a:pt x="0" y="205578"/>
                </a:lnTo>
                <a:cubicBezTo>
                  <a:pt x="0" y="92040"/>
                  <a:pt x="92040" y="0"/>
                  <a:pt x="205578" y="0"/>
                </a:cubicBezTo>
                <a:close/>
              </a:path>
            </a:pathLst>
          </a:custGeom>
          <a:noFill/>
          <a:ln w="19050">
            <a:noFill/>
          </a:ln>
          <a:effectLst>
            <a:outerShdw blurRad="254000" algn="ctr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19257F-8C33-184C-955E-B303D6F16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679C40-831F-974A-93D9-68C381C73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19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5CF493-2FCF-AA4C-8E85-9952A4059F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11797" y="1913860"/>
            <a:ext cx="5968409" cy="3721396"/>
          </a:xfrm>
          <a:custGeom>
            <a:avLst/>
            <a:gdLst>
              <a:gd name="connsiteX0" fmla="*/ 264480 w 5968409"/>
              <a:gd name="connsiteY0" fmla="*/ 0 h 3721396"/>
              <a:gd name="connsiteX1" fmla="*/ 5703929 w 5968409"/>
              <a:gd name="connsiteY1" fmla="*/ 0 h 3721396"/>
              <a:gd name="connsiteX2" fmla="*/ 5968409 w 5968409"/>
              <a:gd name="connsiteY2" fmla="*/ 264480 h 3721396"/>
              <a:gd name="connsiteX3" fmla="*/ 5968409 w 5968409"/>
              <a:gd name="connsiteY3" fmla="*/ 3456916 h 3721396"/>
              <a:gd name="connsiteX4" fmla="*/ 5703929 w 5968409"/>
              <a:gd name="connsiteY4" fmla="*/ 3721396 h 3721396"/>
              <a:gd name="connsiteX5" fmla="*/ 264480 w 5968409"/>
              <a:gd name="connsiteY5" fmla="*/ 3721396 h 3721396"/>
              <a:gd name="connsiteX6" fmla="*/ 0 w 5968409"/>
              <a:gd name="connsiteY6" fmla="*/ 3456916 h 3721396"/>
              <a:gd name="connsiteX7" fmla="*/ 0 w 5968409"/>
              <a:gd name="connsiteY7" fmla="*/ 264480 h 3721396"/>
              <a:gd name="connsiteX8" fmla="*/ 264480 w 5968409"/>
              <a:gd name="connsiteY8" fmla="*/ 0 h 372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8409" h="3721396">
                <a:moveTo>
                  <a:pt x="264480" y="0"/>
                </a:moveTo>
                <a:lnTo>
                  <a:pt x="5703929" y="0"/>
                </a:lnTo>
                <a:cubicBezTo>
                  <a:pt x="5849997" y="0"/>
                  <a:pt x="5968409" y="118412"/>
                  <a:pt x="5968409" y="264480"/>
                </a:cubicBezTo>
                <a:lnTo>
                  <a:pt x="5968409" y="3456916"/>
                </a:lnTo>
                <a:cubicBezTo>
                  <a:pt x="5968409" y="3602984"/>
                  <a:pt x="5849997" y="3721396"/>
                  <a:pt x="5703929" y="3721396"/>
                </a:cubicBezTo>
                <a:lnTo>
                  <a:pt x="264480" y="3721396"/>
                </a:lnTo>
                <a:cubicBezTo>
                  <a:pt x="118412" y="3721396"/>
                  <a:pt x="0" y="3602984"/>
                  <a:pt x="0" y="3456916"/>
                </a:cubicBezTo>
                <a:lnTo>
                  <a:pt x="0" y="264480"/>
                </a:lnTo>
                <a:cubicBezTo>
                  <a:pt x="0" y="118412"/>
                  <a:pt x="118412" y="0"/>
                  <a:pt x="2644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099763-9AA6-824A-AA2A-17DBA2340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43A81-267E-FD47-8736-91595EB07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472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21DB288-B35B-2D48-8FA7-3C84BEB40E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790549"/>
            <a:ext cx="12192000" cy="2483740"/>
          </a:xfrm>
          <a:custGeom>
            <a:avLst/>
            <a:gdLst>
              <a:gd name="connsiteX0" fmla="*/ 0 w 12192000"/>
              <a:gd name="connsiteY0" fmla="*/ 0 h 2483740"/>
              <a:gd name="connsiteX1" fmla="*/ 12192000 w 12192000"/>
              <a:gd name="connsiteY1" fmla="*/ 0 h 2483740"/>
              <a:gd name="connsiteX2" fmla="*/ 12192000 w 12192000"/>
              <a:gd name="connsiteY2" fmla="*/ 2483740 h 2483740"/>
              <a:gd name="connsiteX3" fmla="*/ 0 w 12192000"/>
              <a:gd name="connsiteY3" fmla="*/ 2483740 h 248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83740">
                <a:moveTo>
                  <a:pt x="0" y="0"/>
                </a:moveTo>
                <a:lnTo>
                  <a:pt x="12192000" y="0"/>
                </a:lnTo>
                <a:lnTo>
                  <a:pt x="12192000" y="2483740"/>
                </a:lnTo>
                <a:lnTo>
                  <a:pt x="0" y="24837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AF86-B341-A340-AE16-8B8468F46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FBADF-8D84-484B-A3B4-21BD98B5C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842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58DF90-4DC8-064A-A52C-0EA025C50B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7976" y="0"/>
            <a:ext cx="2060293" cy="6858000"/>
          </a:xfrm>
          <a:custGeom>
            <a:avLst/>
            <a:gdLst>
              <a:gd name="connsiteX0" fmla="*/ 0 w 2060293"/>
              <a:gd name="connsiteY0" fmla="*/ 0 h 6858000"/>
              <a:gd name="connsiteX1" fmla="*/ 2060293 w 2060293"/>
              <a:gd name="connsiteY1" fmla="*/ 0 h 6858000"/>
              <a:gd name="connsiteX2" fmla="*/ 2060293 w 2060293"/>
              <a:gd name="connsiteY2" fmla="*/ 6858000 h 6858000"/>
              <a:gd name="connsiteX3" fmla="*/ 0 w 206029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0293" h="6858000">
                <a:moveTo>
                  <a:pt x="0" y="0"/>
                </a:moveTo>
                <a:lnTo>
                  <a:pt x="2060293" y="0"/>
                </a:lnTo>
                <a:lnTo>
                  <a:pt x="2060293" y="6858000"/>
                </a:lnTo>
                <a:lnTo>
                  <a:pt x="0" y="6858000"/>
                </a:lnTo>
                <a:close/>
              </a:path>
            </a:pathLst>
          </a:custGeom>
          <a:noFill/>
          <a:effectLst>
            <a:outerShdw blurRad="101600" dist="38100" algn="l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1F6348-BA1B-9348-9DCE-639405EA8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39664C-2696-ED43-A052-5D2F38DC0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56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2CE3E77-370F-4B48-B889-950847007C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230880"/>
          </a:xfrm>
          <a:custGeom>
            <a:avLst/>
            <a:gdLst>
              <a:gd name="connsiteX0" fmla="*/ 0 w 12192000"/>
              <a:gd name="connsiteY0" fmla="*/ 0 h 3230880"/>
              <a:gd name="connsiteX1" fmla="*/ 12192000 w 12192000"/>
              <a:gd name="connsiteY1" fmla="*/ 0 h 3230880"/>
              <a:gd name="connsiteX2" fmla="*/ 12192000 w 12192000"/>
              <a:gd name="connsiteY2" fmla="*/ 3230880 h 3230880"/>
              <a:gd name="connsiteX3" fmla="*/ 0 w 12192000"/>
              <a:gd name="connsiteY3" fmla="*/ 3230880 h 323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30880">
                <a:moveTo>
                  <a:pt x="0" y="0"/>
                </a:moveTo>
                <a:lnTo>
                  <a:pt x="12192000" y="0"/>
                </a:lnTo>
                <a:lnTo>
                  <a:pt x="12192000" y="3230880"/>
                </a:lnTo>
                <a:lnTo>
                  <a:pt x="0" y="32308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A823AE-19BE-8C47-A9A0-48324963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3ADDC-34BC-DE40-B222-6492DDCB5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382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2838207-F138-A549-AA5F-0AEBBED59C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75736" y="2112829"/>
            <a:ext cx="2364714" cy="2364715"/>
          </a:xfrm>
          <a:custGeom>
            <a:avLst/>
            <a:gdLst>
              <a:gd name="connsiteX0" fmla="*/ 1182358 w 2364714"/>
              <a:gd name="connsiteY0" fmla="*/ 0 h 2364715"/>
              <a:gd name="connsiteX1" fmla="*/ 1635099 w 2364714"/>
              <a:gd name="connsiteY1" fmla="*/ 187532 h 2364715"/>
              <a:gd name="connsiteX2" fmla="*/ 2177183 w 2364714"/>
              <a:gd name="connsiteY2" fmla="*/ 729616 h 2364715"/>
              <a:gd name="connsiteX3" fmla="*/ 2177183 w 2364714"/>
              <a:gd name="connsiteY3" fmla="*/ 1635099 h 2364715"/>
              <a:gd name="connsiteX4" fmla="*/ 1635099 w 2364714"/>
              <a:gd name="connsiteY4" fmla="*/ 2177183 h 2364715"/>
              <a:gd name="connsiteX5" fmla="*/ 729616 w 2364714"/>
              <a:gd name="connsiteY5" fmla="*/ 2177183 h 2364715"/>
              <a:gd name="connsiteX6" fmla="*/ 187532 w 2364714"/>
              <a:gd name="connsiteY6" fmla="*/ 1635099 h 2364715"/>
              <a:gd name="connsiteX7" fmla="*/ 187532 w 2364714"/>
              <a:gd name="connsiteY7" fmla="*/ 729616 h 2364715"/>
              <a:gd name="connsiteX8" fmla="*/ 729616 w 2364714"/>
              <a:gd name="connsiteY8" fmla="*/ 187532 h 2364715"/>
              <a:gd name="connsiteX9" fmla="*/ 1182358 w 2364714"/>
              <a:gd name="connsiteY9" fmla="*/ 0 h 2364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64714" h="2364715">
                <a:moveTo>
                  <a:pt x="1182358" y="0"/>
                </a:moveTo>
                <a:cubicBezTo>
                  <a:pt x="1346218" y="0"/>
                  <a:pt x="1510078" y="62511"/>
                  <a:pt x="1635099" y="187532"/>
                </a:cubicBezTo>
                <a:lnTo>
                  <a:pt x="2177183" y="729616"/>
                </a:lnTo>
                <a:cubicBezTo>
                  <a:pt x="2427225" y="979658"/>
                  <a:pt x="2427225" y="1385057"/>
                  <a:pt x="2177183" y="1635099"/>
                </a:cubicBezTo>
                <a:lnTo>
                  <a:pt x="1635099" y="2177183"/>
                </a:lnTo>
                <a:cubicBezTo>
                  <a:pt x="1385057" y="2427226"/>
                  <a:pt x="979658" y="2427226"/>
                  <a:pt x="729616" y="2177183"/>
                </a:cubicBezTo>
                <a:lnTo>
                  <a:pt x="187532" y="1635099"/>
                </a:lnTo>
                <a:cubicBezTo>
                  <a:pt x="-62510" y="1385057"/>
                  <a:pt x="-62510" y="979658"/>
                  <a:pt x="187532" y="729616"/>
                </a:cubicBezTo>
                <a:lnTo>
                  <a:pt x="729616" y="187532"/>
                </a:lnTo>
                <a:cubicBezTo>
                  <a:pt x="854637" y="62511"/>
                  <a:pt x="1018497" y="0"/>
                  <a:pt x="1182358" y="0"/>
                </a:cubicBezTo>
                <a:close/>
              </a:path>
            </a:pathLst>
          </a:custGeom>
          <a:noFill/>
          <a:effectLst>
            <a:outerShdw blurRad="381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A1F3F9-36B7-8444-AA13-5F53565457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8295" y="1777480"/>
            <a:ext cx="3035410" cy="3035410"/>
          </a:xfrm>
          <a:custGeom>
            <a:avLst/>
            <a:gdLst>
              <a:gd name="connsiteX0" fmla="*/ 1517705 w 3035410"/>
              <a:gd name="connsiteY0" fmla="*/ 0 h 3035410"/>
              <a:gd name="connsiteX1" fmla="*/ 2098856 w 3035410"/>
              <a:gd name="connsiteY1" fmla="*/ 240721 h 3035410"/>
              <a:gd name="connsiteX2" fmla="*/ 2794690 w 3035410"/>
              <a:gd name="connsiteY2" fmla="*/ 936555 h 3035410"/>
              <a:gd name="connsiteX3" fmla="*/ 2794690 w 3035410"/>
              <a:gd name="connsiteY3" fmla="*/ 2098856 h 3035410"/>
              <a:gd name="connsiteX4" fmla="*/ 2098856 w 3035410"/>
              <a:gd name="connsiteY4" fmla="*/ 2794690 h 3035410"/>
              <a:gd name="connsiteX5" fmla="*/ 936555 w 3035410"/>
              <a:gd name="connsiteY5" fmla="*/ 2794690 h 3035410"/>
              <a:gd name="connsiteX6" fmla="*/ 240721 w 3035410"/>
              <a:gd name="connsiteY6" fmla="*/ 2098856 h 3035410"/>
              <a:gd name="connsiteX7" fmla="*/ 240721 w 3035410"/>
              <a:gd name="connsiteY7" fmla="*/ 936555 h 3035410"/>
              <a:gd name="connsiteX8" fmla="*/ 936555 w 3035410"/>
              <a:gd name="connsiteY8" fmla="*/ 240721 h 3035410"/>
              <a:gd name="connsiteX9" fmla="*/ 1517705 w 3035410"/>
              <a:gd name="connsiteY9" fmla="*/ 0 h 3035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35410" h="3035410">
                <a:moveTo>
                  <a:pt x="1517705" y="0"/>
                </a:moveTo>
                <a:cubicBezTo>
                  <a:pt x="1728040" y="0"/>
                  <a:pt x="1938375" y="80240"/>
                  <a:pt x="2098856" y="240721"/>
                </a:cubicBezTo>
                <a:lnTo>
                  <a:pt x="2794690" y="936555"/>
                </a:lnTo>
                <a:cubicBezTo>
                  <a:pt x="3115651" y="1257515"/>
                  <a:pt x="3115651" y="1777895"/>
                  <a:pt x="2794690" y="2098856"/>
                </a:cubicBezTo>
                <a:lnTo>
                  <a:pt x="2098856" y="2794690"/>
                </a:lnTo>
                <a:cubicBezTo>
                  <a:pt x="1777895" y="3115651"/>
                  <a:pt x="1257515" y="3115651"/>
                  <a:pt x="936555" y="2794690"/>
                </a:cubicBezTo>
                <a:lnTo>
                  <a:pt x="240721" y="2098856"/>
                </a:lnTo>
                <a:cubicBezTo>
                  <a:pt x="-80240" y="1777895"/>
                  <a:pt x="-80240" y="1257515"/>
                  <a:pt x="240721" y="936555"/>
                </a:cubicBezTo>
                <a:lnTo>
                  <a:pt x="936555" y="240721"/>
                </a:lnTo>
                <a:cubicBezTo>
                  <a:pt x="1097035" y="80240"/>
                  <a:pt x="1307370" y="0"/>
                  <a:pt x="1517705" y="0"/>
                </a:cubicBezTo>
                <a:close/>
              </a:path>
            </a:pathLst>
          </a:custGeom>
          <a:noFill/>
          <a:effectLst>
            <a:outerShdw blurRad="381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20BE99-DAFF-4042-9715-AF02CEF49D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51551" y="2112829"/>
            <a:ext cx="2364714" cy="2364715"/>
          </a:xfrm>
          <a:custGeom>
            <a:avLst/>
            <a:gdLst>
              <a:gd name="connsiteX0" fmla="*/ 1182358 w 2364714"/>
              <a:gd name="connsiteY0" fmla="*/ 0 h 2364715"/>
              <a:gd name="connsiteX1" fmla="*/ 1635099 w 2364714"/>
              <a:gd name="connsiteY1" fmla="*/ 187532 h 2364715"/>
              <a:gd name="connsiteX2" fmla="*/ 2177183 w 2364714"/>
              <a:gd name="connsiteY2" fmla="*/ 729616 h 2364715"/>
              <a:gd name="connsiteX3" fmla="*/ 2177183 w 2364714"/>
              <a:gd name="connsiteY3" fmla="*/ 1635099 h 2364715"/>
              <a:gd name="connsiteX4" fmla="*/ 1635099 w 2364714"/>
              <a:gd name="connsiteY4" fmla="*/ 2177183 h 2364715"/>
              <a:gd name="connsiteX5" fmla="*/ 729616 w 2364714"/>
              <a:gd name="connsiteY5" fmla="*/ 2177183 h 2364715"/>
              <a:gd name="connsiteX6" fmla="*/ 187532 w 2364714"/>
              <a:gd name="connsiteY6" fmla="*/ 1635099 h 2364715"/>
              <a:gd name="connsiteX7" fmla="*/ 187532 w 2364714"/>
              <a:gd name="connsiteY7" fmla="*/ 729616 h 2364715"/>
              <a:gd name="connsiteX8" fmla="*/ 729616 w 2364714"/>
              <a:gd name="connsiteY8" fmla="*/ 187532 h 2364715"/>
              <a:gd name="connsiteX9" fmla="*/ 1182358 w 2364714"/>
              <a:gd name="connsiteY9" fmla="*/ 0 h 2364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64714" h="2364715">
                <a:moveTo>
                  <a:pt x="1182358" y="0"/>
                </a:moveTo>
                <a:cubicBezTo>
                  <a:pt x="1346218" y="0"/>
                  <a:pt x="1510078" y="62511"/>
                  <a:pt x="1635099" y="187532"/>
                </a:cubicBezTo>
                <a:lnTo>
                  <a:pt x="2177183" y="729616"/>
                </a:lnTo>
                <a:cubicBezTo>
                  <a:pt x="2427225" y="979658"/>
                  <a:pt x="2427225" y="1385057"/>
                  <a:pt x="2177183" y="1635099"/>
                </a:cubicBezTo>
                <a:lnTo>
                  <a:pt x="1635099" y="2177183"/>
                </a:lnTo>
                <a:cubicBezTo>
                  <a:pt x="1385057" y="2427226"/>
                  <a:pt x="979658" y="2427226"/>
                  <a:pt x="729616" y="2177183"/>
                </a:cubicBezTo>
                <a:lnTo>
                  <a:pt x="187532" y="1635099"/>
                </a:lnTo>
                <a:cubicBezTo>
                  <a:pt x="-62510" y="1385057"/>
                  <a:pt x="-62510" y="979658"/>
                  <a:pt x="187532" y="729616"/>
                </a:cubicBezTo>
                <a:lnTo>
                  <a:pt x="729616" y="187532"/>
                </a:lnTo>
                <a:cubicBezTo>
                  <a:pt x="854637" y="62511"/>
                  <a:pt x="1018497" y="0"/>
                  <a:pt x="1182358" y="0"/>
                </a:cubicBezTo>
                <a:close/>
              </a:path>
            </a:pathLst>
          </a:custGeom>
          <a:noFill/>
          <a:effectLst>
            <a:outerShdw blurRad="381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A46AC9-87F7-7145-9B5A-96EF42D4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986BA-3F5C-F649-8213-36AF8E553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381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818A3CB-AABF-F846-8C9F-4C2401A41A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44788" y="3607566"/>
            <a:ext cx="1530734" cy="1910443"/>
          </a:xfrm>
          <a:custGeom>
            <a:avLst/>
            <a:gdLst>
              <a:gd name="connsiteX0" fmla="*/ 0 w 1530734"/>
              <a:gd name="connsiteY0" fmla="*/ 0 h 1910443"/>
              <a:gd name="connsiteX1" fmla="*/ 1530734 w 1530734"/>
              <a:gd name="connsiteY1" fmla="*/ 0 h 1910443"/>
              <a:gd name="connsiteX2" fmla="*/ 1530734 w 1530734"/>
              <a:gd name="connsiteY2" fmla="*/ 1910443 h 1910443"/>
              <a:gd name="connsiteX3" fmla="*/ 0 w 1530734"/>
              <a:gd name="connsiteY3" fmla="*/ 1910443 h 1910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34" h="1910443">
                <a:moveTo>
                  <a:pt x="0" y="0"/>
                </a:moveTo>
                <a:lnTo>
                  <a:pt x="1530734" y="0"/>
                </a:lnTo>
                <a:lnTo>
                  <a:pt x="1530734" y="1910443"/>
                </a:lnTo>
                <a:lnTo>
                  <a:pt x="0" y="1910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EB8A92C-F8C0-564C-BDD4-0CE652B02E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14820" y="1518557"/>
            <a:ext cx="1530734" cy="1910443"/>
          </a:xfrm>
          <a:custGeom>
            <a:avLst/>
            <a:gdLst>
              <a:gd name="connsiteX0" fmla="*/ 0 w 1530734"/>
              <a:gd name="connsiteY0" fmla="*/ 0 h 1910443"/>
              <a:gd name="connsiteX1" fmla="*/ 1530734 w 1530734"/>
              <a:gd name="connsiteY1" fmla="*/ 0 h 1910443"/>
              <a:gd name="connsiteX2" fmla="*/ 1530734 w 1530734"/>
              <a:gd name="connsiteY2" fmla="*/ 1910443 h 1910443"/>
              <a:gd name="connsiteX3" fmla="*/ 0 w 1530734"/>
              <a:gd name="connsiteY3" fmla="*/ 1910443 h 1910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0734" h="1910443">
                <a:moveTo>
                  <a:pt x="0" y="0"/>
                </a:moveTo>
                <a:lnTo>
                  <a:pt x="1530734" y="0"/>
                </a:lnTo>
                <a:lnTo>
                  <a:pt x="1530734" y="1910443"/>
                </a:lnTo>
                <a:lnTo>
                  <a:pt x="0" y="1910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ACB205-A58F-2949-AC5A-2718F55C3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59743A-D1AC-2149-A745-B3937830F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72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FC4D854-3C6D-4046-AAC2-BC33A0A8441D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7980891" y="4325242"/>
            <a:ext cx="1105023" cy="1105023"/>
          </a:xfrm>
          <a:custGeom>
            <a:avLst/>
            <a:gdLst>
              <a:gd name="connsiteX0" fmla="*/ 502283 w 1004566"/>
              <a:gd name="connsiteY0" fmla="*/ 0 h 1004566"/>
              <a:gd name="connsiteX1" fmla="*/ 1004566 w 1004566"/>
              <a:gd name="connsiteY1" fmla="*/ 502283 h 1004566"/>
              <a:gd name="connsiteX2" fmla="*/ 502283 w 1004566"/>
              <a:gd name="connsiteY2" fmla="*/ 1004566 h 1004566"/>
              <a:gd name="connsiteX3" fmla="*/ 0 w 1004566"/>
              <a:gd name="connsiteY3" fmla="*/ 502283 h 1004566"/>
              <a:gd name="connsiteX4" fmla="*/ 502283 w 1004566"/>
              <a:gd name="connsiteY4" fmla="*/ 0 h 100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566" h="1004566">
                <a:moveTo>
                  <a:pt x="502283" y="0"/>
                </a:moveTo>
                <a:cubicBezTo>
                  <a:pt x="779686" y="0"/>
                  <a:pt x="1004566" y="224880"/>
                  <a:pt x="1004566" y="502283"/>
                </a:cubicBezTo>
                <a:cubicBezTo>
                  <a:pt x="1004566" y="779686"/>
                  <a:pt x="779686" y="1004566"/>
                  <a:pt x="502283" y="1004566"/>
                </a:cubicBezTo>
                <a:cubicBezTo>
                  <a:pt x="224880" y="1004566"/>
                  <a:pt x="0" y="779686"/>
                  <a:pt x="0" y="502283"/>
                </a:cubicBezTo>
                <a:cubicBezTo>
                  <a:pt x="0" y="224880"/>
                  <a:pt x="224880" y="0"/>
                  <a:pt x="502283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475C188-5102-1643-AE04-36B0CC1B6F36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4724568" y="4325242"/>
            <a:ext cx="1105023" cy="1105023"/>
          </a:xfrm>
          <a:custGeom>
            <a:avLst/>
            <a:gdLst>
              <a:gd name="connsiteX0" fmla="*/ 502283 w 1004566"/>
              <a:gd name="connsiteY0" fmla="*/ 0 h 1004566"/>
              <a:gd name="connsiteX1" fmla="*/ 1004566 w 1004566"/>
              <a:gd name="connsiteY1" fmla="*/ 502283 h 1004566"/>
              <a:gd name="connsiteX2" fmla="*/ 502283 w 1004566"/>
              <a:gd name="connsiteY2" fmla="*/ 1004566 h 1004566"/>
              <a:gd name="connsiteX3" fmla="*/ 0 w 1004566"/>
              <a:gd name="connsiteY3" fmla="*/ 502283 h 1004566"/>
              <a:gd name="connsiteX4" fmla="*/ 502283 w 1004566"/>
              <a:gd name="connsiteY4" fmla="*/ 0 h 100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566" h="1004566">
                <a:moveTo>
                  <a:pt x="502283" y="0"/>
                </a:moveTo>
                <a:cubicBezTo>
                  <a:pt x="779686" y="0"/>
                  <a:pt x="1004566" y="224880"/>
                  <a:pt x="1004566" y="502283"/>
                </a:cubicBezTo>
                <a:cubicBezTo>
                  <a:pt x="1004566" y="779686"/>
                  <a:pt x="779686" y="1004566"/>
                  <a:pt x="502283" y="1004566"/>
                </a:cubicBezTo>
                <a:cubicBezTo>
                  <a:pt x="224880" y="1004566"/>
                  <a:pt x="0" y="779686"/>
                  <a:pt x="0" y="502283"/>
                </a:cubicBezTo>
                <a:cubicBezTo>
                  <a:pt x="0" y="224880"/>
                  <a:pt x="224880" y="0"/>
                  <a:pt x="502283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090522C-08AD-E346-BAC9-7ACA9064197F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1436916" y="4325242"/>
            <a:ext cx="1105023" cy="1105023"/>
          </a:xfrm>
          <a:custGeom>
            <a:avLst/>
            <a:gdLst>
              <a:gd name="connsiteX0" fmla="*/ 502283 w 1004566"/>
              <a:gd name="connsiteY0" fmla="*/ 0 h 1004566"/>
              <a:gd name="connsiteX1" fmla="*/ 1004566 w 1004566"/>
              <a:gd name="connsiteY1" fmla="*/ 502283 h 1004566"/>
              <a:gd name="connsiteX2" fmla="*/ 502283 w 1004566"/>
              <a:gd name="connsiteY2" fmla="*/ 1004566 h 1004566"/>
              <a:gd name="connsiteX3" fmla="*/ 0 w 1004566"/>
              <a:gd name="connsiteY3" fmla="*/ 502283 h 1004566"/>
              <a:gd name="connsiteX4" fmla="*/ 502283 w 1004566"/>
              <a:gd name="connsiteY4" fmla="*/ 0 h 100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566" h="1004566">
                <a:moveTo>
                  <a:pt x="502283" y="0"/>
                </a:moveTo>
                <a:cubicBezTo>
                  <a:pt x="779686" y="0"/>
                  <a:pt x="1004566" y="224880"/>
                  <a:pt x="1004566" y="502283"/>
                </a:cubicBezTo>
                <a:cubicBezTo>
                  <a:pt x="1004566" y="779686"/>
                  <a:pt x="779686" y="1004566"/>
                  <a:pt x="502283" y="1004566"/>
                </a:cubicBezTo>
                <a:cubicBezTo>
                  <a:pt x="224880" y="1004566"/>
                  <a:pt x="0" y="779686"/>
                  <a:pt x="0" y="502283"/>
                </a:cubicBezTo>
                <a:cubicBezTo>
                  <a:pt x="0" y="224880"/>
                  <a:pt x="224880" y="0"/>
                  <a:pt x="502283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543213F-9B73-AC4B-826D-922863483F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36388" y="2129647"/>
            <a:ext cx="1389406" cy="1389406"/>
          </a:xfrm>
          <a:custGeom>
            <a:avLst/>
            <a:gdLst>
              <a:gd name="connsiteX0" fmla="*/ 694703 w 1389406"/>
              <a:gd name="connsiteY0" fmla="*/ 0 h 1389406"/>
              <a:gd name="connsiteX1" fmla="*/ 1389406 w 1389406"/>
              <a:gd name="connsiteY1" fmla="*/ 694703 h 1389406"/>
              <a:gd name="connsiteX2" fmla="*/ 694703 w 1389406"/>
              <a:gd name="connsiteY2" fmla="*/ 1389406 h 1389406"/>
              <a:gd name="connsiteX3" fmla="*/ 0 w 1389406"/>
              <a:gd name="connsiteY3" fmla="*/ 694703 h 1389406"/>
              <a:gd name="connsiteX4" fmla="*/ 694703 w 1389406"/>
              <a:gd name="connsiteY4" fmla="*/ 0 h 1389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9406" h="1389406">
                <a:moveTo>
                  <a:pt x="694703" y="0"/>
                </a:moveTo>
                <a:cubicBezTo>
                  <a:pt x="1078377" y="0"/>
                  <a:pt x="1389406" y="311029"/>
                  <a:pt x="1389406" y="694703"/>
                </a:cubicBezTo>
                <a:cubicBezTo>
                  <a:pt x="1389406" y="1078377"/>
                  <a:pt x="1078377" y="1389406"/>
                  <a:pt x="694703" y="1389406"/>
                </a:cubicBezTo>
                <a:cubicBezTo>
                  <a:pt x="311029" y="1389406"/>
                  <a:pt x="0" y="1078377"/>
                  <a:pt x="0" y="694703"/>
                </a:cubicBezTo>
                <a:cubicBezTo>
                  <a:pt x="0" y="311029"/>
                  <a:pt x="311029" y="0"/>
                  <a:pt x="694703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0527FC5-4C66-6A48-BF8F-0F33F418D7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56630" y="2129647"/>
            <a:ext cx="1389406" cy="1389406"/>
          </a:xfrm>
          <a:custGeom>
            <a:avLst/>
            <a:gdLst>
              <a:gd name="connsiteX0" fmla="*/ 694703 w 1389406"/>
              <a:gd name="connsiteY0" fmla="*/ 0 h 1389406"/>
              <a:gd name="connsiteX1" fmla="*/ 1389406 w 1389406"/>
              <a:gd name="connsiteY1" fmla="*/ 694703 h 1389406"/>
              <a:gd name="connsiteX2" fmla="*/ 694703 w 1389406"/>
              <a:gd name="connsiteY2" fmla="*/ 1389406 h 1389406"/>
              <a:gd name="connsiteX3" fmla="*/ 0 w 1389406"/>
              <a:gd name="connsiteY3" fmla="*/ 694703 h 1389406"/>
              <a:gd name="connsiteX4" fmla="*/ 694703 w 1389406"/>
              <a:gd name="connsiteY4" fmla="*/ 0 h 1389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9406" h="1389406">
                <a:moveTo>
                  <a:pt x="694703" y="0"/>
                </a:moveTo>
                <a:cubicBezTo>
                  <a:pt x="1078377" y="0"/>
                  <a:pt x="1389406" y="311029"/>
                  <a:pt x="1389406" y="694703"/>
                </a:cubicBezTo>
                <a:cubicBezTo>
                  <a:pt x="1389406" y="1078377"/>
                  <a:pt x="1078377" y="1389406"/>
                  <a:pt x="694703" y="1389406"/>
                </a:cubicBezTo>
                <a:cubicBezTo>
                  <a:pt x="311029" y="1389406"/>
                  <a:pt x="0" y="1078377"/>
                  <a:pt x="0" y="694703"/>
                </a:cubicBezTo>
                <a:cubicBezTo>
                  <a:pt x="0" y="311029"/>
                  <a:pt x="311029" y="0"/>
                  <a:pt x="694703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D491CF-5BAA-E24E-A454-1BB4321DC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9DCE4-D31A-144F-9C74-D2EFE297A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86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8C70BAD-C2B3-3F4F-960C-09D8CB8E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50220" y="1978867"/>
            <a:ext cx="1562283" cy="1562284"/>
          </a:xfrm>
          <a:custGeom>
            <a:avLst/>
            <a:gdLst>
              <a:gd name="connsiteX0" fmla="*/ 781142 w 1562283"/>
              <a:gd name="connsiteY0" fmla="*/ 0 h 1562284"/>
              <a:gd name="connsiteX1" fmla="*/ 929741 w 1562283"/>
              <a:gd name="connsiteY1" fmla="*/ 61552 h 1562284"/>
              <a:gd name="connsiteX2" fmla="*/ 1500732 w 1562283"/>
              <a:gd name="connsiteY2" fmla="*/ 632543 h 1562284"/>
              <a:gd name="connsiteX3" fmla="*/ 1500732 w 1562283"/>
              <a:gd name="connsiteY3" fmla="*/ 929742 h 1562284"/>
              <a:gd name="connsiteX4" fmla="*/ 929741 w 1562283"/>
              <a:gd name="connsiteY4" fmla="*/ 1500732 h 1562284"/>
              <a:gd name="connsiteX5" fmla="*/ 632543 w 1562283"/>
              <a:gd name="connsiteY5" fmla="*/ 1500732 h 1562284"/>
              <a:gd name="connsiteX6" fmla="*/ 422368 w 1562283"/>
              <a:gd name="connsiteY6" fmla="*/ 1290558 h 1562284"/>
              <a:gd name="connsiteX7" fmla="*/ 61552 w 1562283"/>
              <a:gd name="connsiteY7" fmla="*/ 929742 h 1562284"/>
              <a:gd name="connsiteX8" fmla="*/ 61552 w 1562283"/>
              <a:gd name="connsiteY8" fmla="*/ 632543 h 1562284"/>
              <a:gd name="connsiteX9" fmla="*/ 422370 w 1562283"/>
              <a:gd name="connsiteY9" fmla="*/ 271725 h 1562284"/>
              <a:gd name="connsiteX10" fmla="*/ 632543 w 1562283"/>
              <a:gd name="connsiteY10" fmla="*/ 61552 h 1562284"/>
              <a:gd name="connsiteX11" fmla="*/ 781142 w 1562283"/>
              <a:gd name="connsiteY11" fmla="*/ 0 h 156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2283" h="1562284">
                <a:moveTo>
                  <a:pt x="781142" y="0"/>
                </a:moveTo>
                <a:cubicBezTo>
                  <a:pt x="834924" y="0"/>
                  <a:pt x="888706" y="20517"/>
                  <a:pt x="929741" y="61552"/>
                </a:cubicBezTo>
                <a:lnTo>
                  <a:pt x="1500732" y="632543"/>
                </a:lnTo>
                <a:cubicBezTo>
                  <a:pt x="1582801" y="714612"/>
                  <a:pt x="1582801" y="847672"/>
                  <a:pt x="1500732" y="929742"/>
                </a:cubicBezTo>
                <a:lnTo>
                  <a:pt x="929741" y="1500732"/>
                </a:lnTo>
                <a:cubicBezTo>
                  <a:pt x="847672" y="1582802"/>
                  <a:pt x="714612" y="1582802"/>
                  <a:pt x="632543" y="1500732"/>
                </a:cubicBezTo>
                <a:lnTo>
                  <a:pt x="422368" y="1290558"/>
                </a:lnTo>
                <a:lnTo>
                  <a:pt x="61552" y="929742"/>
                </a:lnTo>
                <a:cubicBezTo>
                  <a:pt x="-20517" y="847672"/>
                  <a:pt x="-20517" y="714612"/>
                  <a:pt x="61552" y="632543"/>
                </a:cubicBezTo>
                <a:lnTo>
                  <a:pt x="422370" y="271725"/>
                </a:lnTo>
                <a:lnTo>
                  <a:pt x="632543" y="61552"/>
                </a:lnTo>
                <a:cubicBezTo>
                  <a:pt x="673577" y="20517"/>
                  <a:pt x="727360" y="0"/>
                  <a:pt x="781142" y="0"/>
                </a:cubicBezTo>
                <a:close/>
              </a:path>
            </a:pathLst>
          </a:custGeom>
          <a:noFill/>
          <a:effectLst>
            <a:outerShdw blurRad="38100" dist="25400" dir="10800000" algn="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FDB8BA5-B8E5-824B-BF08-8FFE5B4B58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79498" y="1978867"/>
            <a:ext cx="1562283" cy="1562284"/>
          </a:xfrm>
          <a:custGeom>
            <a:avLst/>
            <a:gdLst>
              <a:gd name="connsiteX0" fmla="*/ 781142 w 1562283"/>
              <a:gd name="connsiteY0" fmla="*/ 0 h 1562284"/>
              <a:gd name="connsiteX1" fmla="*/ 929742 w 1562283"/>
              <a:gd name="connsiteY1" fmla="*/ 61552 h 1562284"/>
              <a:gd name="connsiteX2" fmla="*/ 1139914 w 1562283"/>
              <a:gd name="connsiteY2" fmla="*/ 271725 h 1562284"/>
              <a:gd name="connsiteX3" fmla="*/ 1500732 w 1562283"/>
              <a:gd name="connsiteY3" fmla="*/ 632543 h 1562284"/>
              <a:gd name="connsiteX4" fmla="*/ 1500732 w 1562283"/>
              <a:gd name="connsiteY4" fmla="*/ 929742 h 1562284"/>
              <a:gd name="connsiteX5" fmla="*/ 1139916 w 1562283"/>
              <a:gd name="connsiteY5" fmla="*/ 1290558 h 1562284"/>
              <a:gd name="connsiteX6" fmla="*/ 929742 w 1562283"/>
              <a:gd name="connsiteY6" fmla="*/ 1500732 h 1562284"/>
              <a:gd name="connsiteX7" fmla="*/ 632543 w 1562283"/>
              <a:gd name="connsiteY7" fmla="*/ 1500732 h 1562284"/>
              <a:gd name="connsiteX8" fmla="*/ 61552 w 1562283"/>
              <a:gd name="connsiteY8" fmla="*/ 929742 h 1562284"/>
              <a:gd name="connsiteX9" fmla="*/ 61552 w 1562283"/>
              <a:gd name="connsiteY9" fmla="*/ 632543 h 1562284"/>
              <a:gd name="connsiteX10" fmla="*/ 632543 w 1562283"/>
              <a:gd name="connsiteY10" fmla="*/ 61552 h 1562284"/>
              <a:gd name="connsiteX11" fmla="*/ 781142 w 1562283"/>
              <a:gd name="connsiteY11" fmla="*/ 0 h 156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2283" h="1562284">
                <a:moveTo>
                  <a:pt x="781142" y="0"/>
                </a:moveTo>
                <a:cubicBezTo>
                  <a:pt x="834924" y="0"/>
                  <a:pt x="888707" y="20517"/>
                  <a:pt x="929742" y="61552"/>
                </a:cubicBezTo>
                <a:lnTo>
                  <a:pt x="1139914" y="271725"/>
                </a:lnTo>
                <a:lnTo>
                  <a:pt x="1500732" y="632543"/>
                </a:lnTo>
                <a:cubicBezTo>
                  <a:pt x="1582801" y="714612"/>
                  <a:pt x="1582801" y="847672"/>
                  <a:pt x="1500732" y="929742"/>
                </a:cubicBezTo>
                <a:lnTo>
                  <a:pt x="1139916" y="1290558"/>
                </a:lnTo>
                <a:lnTo>
                  <a:pt x="929742" y="1500732"/>
                </a:lnTo>
                <a:cubicBezTo>
                  <a:pt x="847672" y="1582802"/>
                  <a:pt x="714612" y="1582802"/>
                  <a:pt x="632543" y="1500732"/>
                </a:cubicBezTo>
                <a:lnTo>
                  <a:pt x="61552" y="929742"/>
                </a:lnTo>
                <a:cubicBezTo>
                  <a:pt x="-20517" y="847672"/>
                  <a:pt x="-20517" y="714612"/>
                  <a:pt x="61552" y="632543"/>
                </a:cubicBezTo>
                <a:lnTo>
                  <a:pt x="632543" y="61552"/>
                </a:lnTo>
                <a:cubicBezTo>
                  <a:pt x="673578" y="20517"/>
                  <a:pt x="727360" y="0"/>
                  <a:pt x="781142" y="0"/>
                </a:cubicBezTo>
                <a:close/>
              </a:path>
            </a:pathLst>
          </a:custGeom>
          <a:noFill/>
          <a:effectLst>
            <a:outerShdw blurRad="38100" dist="254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BFB16-D14A-994C-A5EB-733C72C5C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AC65FB-DE73-5440-B27D-73647FB67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459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E027FF5-6B82-3441-8B78-983E4F89E2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06814" y="1751541"/>
            <a:ext cx="2404981" cy="3621827"/>
          </a:xfrm>
          <a:custGeom>
            <a:avLst/>
            <a:gdLst>
              <a:gd name="connsiteX0" fmla="*/ 189980 w 2404981"/>
              <a:gd name="connsiteY0" fmla="*/ 534 h 3621827"/>
              <a:gd name="connsiteX1" fmla="*/ 2240549 w 2404981"/>
              <a:gd name="connsiteY1" fmla="*/ 167178 h 3621827"/>
              <a:gd name="connsiteX2" fmla="*/ 2404981 w 2404981"/>
              <a:gd name="connsiteY2" fmla="*/ 366053 h 3621827"/>
              <a:gd name="connsiteX3" fmla="*/ 2404981 w 2404981"/>
              <a:gd name="connsiteY3" fmla="*/ 3288400 h 3621827"/>
              <a:gd name="connsiteX4" fmla="*/ 2238063 w 2404981"/>
              <a:gd name="connsiteY4" fmla="*/ 3487697 h 3621827"/>
              <a:gd name="connsiteX5" fmla="*/ 187356 w 2404981"/>
              <a:gd name="connsiteY5" fmla="*/ 3621495 h 3621827"/>
              <a:gd name="connsiteX6" fmla="*/ 177149 w 2404981"/>
              <a:gd name="connsiteY6" fmla="*/ 3621827 h 3621827"/>
              <a:gd name="connsiteX7" fmla="*/ 0 w 2404981"/>
              <a:gd name="connsiteY7" fmla="*/ 3422543 h 3621827"/>
              <a:gd name="connsiteX8" fmla="*/ 0 w 2404981"/>
              <a:gd name="connsiteY8" fmla="*/ 199295 h 3621827"/>
              <a:gd name="connsiteX9" fmla="*/ 466 w 2404981"/>
              <a:gd name="connsiteY9" fmla="*/ 184858 h 3621827"/>
              <a:gd name="connsiteX10" fmla="*/ 189980 w 2404981"/>
              <a:gd name="connsiteY10" fmla="*/ 534 h 362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4981" h="3621827">
                <a:moveTo>
                  <a:pt x="189980" y="534"/>
                </a:moveTo>
                <a:lnTo>
                  <a:pt x="2240549" y="167178"/>
                </a:lnTo>
                <a:cubicBezTo>
                  <a:pt x="2333241" y="174678"/>
                  <a:pt x="2405024" y="261496"/>
                  <a:pt x="2404981" y="366053"/>
                </a:cubicBezTo>
                <a:lnTo>
                  <a:pt x="2404981" y="3288400"/>
                </a:lnTo>
                <a:cubicBezTo>
                  <a:pt x="2405138" y="3394131"/>
                  <a:pt x="2331881" y="3481598"/>
                  <a:pt x="2238063" y="3487697"/>
                </a:cubicBezTo>
                <a:lnTo>
                  <a:pt x="187356" y="3621495"/>
                </a:lnTo>
                <a:cubicBezTo>
                  <a:pt x="183958" y="3621716"/>
                  <a:pt x="180554" y="3621827"/>
                  <a:pt x="177149" y="3621827"/>
                </a:cubicBezTo>
                <a:cubicBezTo>
                  <a:pt x="79318" y="3621834"/>
                  <a:pt x="7" y="3532611"/>
                  <a:pt x="0" y="3422543"/>
                </a:cubicBezTo>
                <a:lnTo>
                  <a:pt x="0" y="199295"/>
                </a:lnTo>
                <a:cubicBezTo>
                  <a:pt x="0" y="194478"/>
                  <a:pt x="155" y="189663"/>
                  <a:pt x="466" y="184858"/>
                </a:cubicBezTo>
                <a:cubicBezTo>
                  <a:pt x="7558" y="75078"/>
                  <a:pt x="92407" y="-7445"/>
                  <a:pt x="189980" y="534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4B331B-F32E-1542-9E60-7F9A0A3F64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8800" y="1751541"/>
            <a:ext cx="2404982" cy="3621827"/>
          </a:xfrm>
          <a:custGeom>
            <a:avLst/>
            <a:gdLst>
              <a:gd name="connsiteX0" fmla="*/ 2215002 w 2404982"/>
              <a:gd name="connsiteY0" fmla="*/ 534 h 3621827"/>
              <a:gd name="connsiteX1" fmla="*/ 2404516 w 2404982"/>
              <a:gd name="connsiteY1" fmla="*/ 184858 h 3621827"/>
              <a:gd name="connsiteX2" fmla="*/ 2404982 w 2404982"/>
              <a:gd name="connsiteY2" fmla="*/ 199295 h 3621827"/>
              <a:gd name="connsiteX3" fmla="*/ 2404982 w 2404982"/>
              <a:gd name="connsiteY3" fmla="*/ 3422543 h 3621827"/>
              <a:gd name="connsiteX4" fmla="*/ 2227833 w 2404982"/>
              <a:gd name="connsiteY4" fmla="*/ 3621827 h 3621827"/>
              <a:gd name="connsiteX5" fmla="*/ 2217626 w 2404982"/>
              <a:gd name="connsiteY5" fmla="*/ 3621495 h 3621827"/>
              <a:gd name="connsiteX6" fmla="*/ 166920 w 2404982"/>
              <a:gd name="connsiteY6" fmla="*/ 3487697 h 3621827"/>
              <a:gd name="connsiteX7" fmla="*/ 1 w 2404982"/>
              <a:gd name="connsiteY7" fmla="*/ 3288400 h 3621827"/>
              <a:gd name="connsiteX8" fmla="*/ 1 w 2404982"/>
              <a:gd name="connsiteY8" fmla="*/ 366053 h 3621827"/>
              <a:gd name="connsiteX9" fmla="*/ 164433 w 2404982"/>
              <a:gd name="connsiteY9" fmla="*/ 167177 h 362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4982" h="3621827">
                <a:moveTo>
                  <a:pt x="2215002" y="534"/>
                </a:moveTo>
                <a:cubicBezTo>
                  <a:pt x="2312575" y="-7445"/>
                  <a:pt x="2397424" y="75078"/>
                  <a:pt x="2404516" y="184858"/>
                </a:cubicBezTo>
                <a:cubicBezTo>
                  <a:pt x="2404827" y="189663"/>
                  <a:pt x="2404982" y="194478"/>
                  <a:pt x="2404982" y="199295"/>
                </a:cubicBezTo>
                <a:lnTo>
                  <a:pt x="2404982" y="3422543"/>
                </a:lnTo>
                <a:cubicBezTo>
                  <a:pt x="2404975" y="3532611"/>
                  <a:pt x="2325664" y="3621834"/>
                  <a:pt x="2227833" y="3621827"/>
                </a:cubicBezTo>
                <a:cubicBezTo>
                  <a:pt x="2224428" y="3621827"/>
                  <a:pt x="2221024" y="3621716"/>
                  <a:pt x="2217626" y="3621495"/>
                </a:cubicBezTo>
                <a:lnTo>
                  <a:pt x="166920" y="3487697"/>
                </a:lnTo>
                <a:cubicBezTo>
                  <a:pt x="73101" y="3481598"/>
                  <a:pt x="-155" y="3394131"/>
                  <a:pt x="1" y="3288400"/>
                </a:cubicBezTo>
                <a:lnTo>
                  <a:pt x="1" y="366053"/>
                </a:lnTo>
                <a:cubicBezTo>
                  <a:pt x="-42" y="261496"/>
                  <a:pt x="71741" y="174678"/>
                  <a:pt x="164433" y="167177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E0679DC-F7F6-CD4A-9D05-9EFE60E0072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18220" y="1751541"/>
            <a:ext cx="2404981" cy="3621827"/>
          </a:xfrm>
          <a:custGeom>
            <a:avLst/>
            <a:gdLst>
              <a:gd name="connsiteX0" fmla="*/ 189980 w 2404981"/>
              <a:gd name="connsiteY0" fmla="*/ 534 h 3621827"/>
              <a:gd name="connsiteX1" fmla="*/ 2240550 w 2404981"/>
              <a:gd name="connsiteY1" fmla="*/ 167177 h 3621827"/>
              <a:gd name="connsiteX2" fmla="*/ 2404981 w 2404981"/>
              <a:gd name="connsiteY2" fmla="*/ 366053 h 3621827"/>
              <a:gd name="connsiteX3" fmla="*/ 2404981 w 2404981"/>
              <a:gd name="connsiteY3" fmla="*/ 3288400 h 3621827"/>
              <a:gd name="connsiteX4" fmla="*/ 2238063 w 2404981"/>
              <a:gd name="connsiteY4" fmla="*/ 3487697 h 3621827"/>
              <a:gd name="connsiteX5" fmla="*/ 187357 w 2404981"/>
              <a:gd name="connsiteY5" fmla="*/ 3621495 h 3621827"/>
              <a:gd name="connsiteX6" fmla="*/ 177149 w 2404981"/>
              <a:gd name="connsiteY6" fmla="*/ 3621827 h 3621827"/>
              <a:gd name="connsiteX7" fmla="*/ 0 w 2404981"/>
              <a:gd name="connsiteY7" fmla="*/ 3422543 h 3621827"/>
              <a:gd name="connsiteX8" fmla="*/ 0 w 2404981"/>
              <a:gd name="connsiteY8" fmla="*/ 199295 h 3621827"/>
              <a:gd name="connsiteX9" fmla="*/ 466 w 2404981"/>
              <a:gd name="connsiteY9" fmla="*/ 184858 h 3621827"/>
              <a:gd name="connsiteX10" fmla="*/ 189980 w 2404981"/>
              <a:gd name="connsiteY10" fmla="*/ 534 h 362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04981" h="3621827">
                <a:moveTo>
                  <a:pt x="189980" y="534"/>
                </a:moveTo>
                <a:lnTo>
                  <a:pt x="2240550" y="167177"/>
                </a:lnTo>
                <a:cubicBezTo>
                  <a:pt x="2333242" y="174678"/>
                  <a:pt x="2405024" y="261496"/>
                  <a:pt x="2404981" y="366053"/>
                </a:cubicBezTo>
                <a:lnTo>
                  <a:pt x="2404981" y="3288400"/>
                </a:lnTo>
                <a:cubicBezTo>
                  <a:pt x="2405138" y="3394131"/>
                  <a:pt x="2331881" y="3481598"/>
                  <a:pt x="2238063" y="3487697"/>
                </a:cubicBezTo>
                <a:lnTo>
                  <a:pt x="187357" y="3621495"/>
                </a:lnTo>
                <a:cubicBezTo>
                  <a:pt x="183958" y="3621716"/>
                  <a:pt x="180554" y="3621827"/>
                  <a:pt x="177149" y="3621827"/>
                </a:cubicBezTo>
                <a:cubicBezTo>
                  <a:pt x="79319" y="3621834"/>
                  <a:pt x="7" y="3532611"/>
                  <a:pt x="0" y="3422543"/>
                </a:cubicBezTo>
                <a:lnTo>
                  <a:pt x="0" y="199295"/>
                </a:lnTo>
                <a:cubicBezTo>
                  <a:pt x="0" y="194477"/>
                  <a:pt x="155" y="189663"/>
                  <a:pt x="466" y="184858"/>
                </a:cubicBezTo>
                <a:cubicBezTo>
                  <a:pt x="7559" y="75078"/>
                  <a:pt x="92407" y="-7445"/>
                  <a:pt x="189980" y="534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8FA092F-1E66-5940-9A57-A3526645D1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0205" y="1751539"/>
            <a:ext cx="2404982" cy="3621827"/>
          </a:xfrm>
          <a:custGeom>
            <a:avLst/>
            <a:gdLst>
              <a:gd name="connsiteX0" fmla="*/ 2215002 w 2404982"/>
              <a:gd name="connsiteY0" fmla="*/ 534 h 3621827"/>
              <a:gd name="connsiteX1" fmla="*/ 2404516 w 2404982"/>
              <a:gd name="connsiteY1" fmla="*/ 184858 h 3621827"/>
              <a:gd name="connsiteX2" fmla="*/ 2404982 w 2404982"/>
              <a:gd name="connsiteY2" fmla="*/ 199295 h 3621827"/>
              <a:gd name="connsiteX3" fmla="*/ 2404982 w 2404982"/>
              <a:gd name="connsiteY3" fmla="*/ 3422543 h 3621827"/>
              <a:gd name="connsiteX4" fmla="*/ 2227833 w 2404982"/>
              <a:gd name="connsiteY4" fmla="*/ 3621827 h 3621827"/>
              <a:gd name="connsiteX5" fmla="*/ 2217626 w 2404982"/>
              <a:gd name="connsiteY5" fmla="*/ 3621495 h 3621827"/>
              <a:gd name="connsiteX6" fmla="*/ 166919 w 2404982"/>
              <a:gd name="connsiteY6" fmla="*/ 3487697 h 3621827"/>
              <a:gd name="connsiteX7" fmla="*/ 1 w 2404982"/>
              <a:gd name="connsiteY7" fmla="*/ 3288400 h 3621827"/>
              <a:gd name="connsiteX8" fmla="*/ 1 w 2404982"/>
              <a:gd name="connsiteY8" fmla="*/ 366053 h 3621827"/>
              <a:gd name="connsiteX9" fmla="*/ 164433 w 2404982"/>
              <a:gd name="connsiteY9" fmla="*/ 167178 h 3621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4982" h="3621827">
                <a:moveTo>
                  <a:pt x="2215002" y="534"/>
                </a:moveTo>
                <a:cubicBezTo>
                  <a:pt x="2312575" y="-7446"/>
                  <a:pt x="2397424" y="75078"/>
                  <a:pt x="2404516" y="184858"/>
                </a:cubicBezTo>
                <a:cubicBezTo>
                  <a:pt x="2404827" y="189663"/>
                  <a:pt x="2404982" y="194477"/>
                  <a:pt x="2404982" y="199295"/>
                </a:cubicBezTo>
                <a:lnTo>
                  <a:pt x="2404982" y="3422543"/>
                </a:lnTo>
                <a:cubicBezTo>
                  <a:pt x="2404975" y="3532611"/>
                  <a:pt x="2325664" y="3621834"/>
                  <a:pt x="2227833" y="3621827"/>
                </a:cubicBezTo>
                <a:cubicBezTo>
                  <a:pt x="2224428" y="3621827"/>
                  <a:pt x="2221025" y="3621716"/>
                  <a:pt x="2217626" y="3621495"/>
                </a:cubicBezTo>
                <a:lnTo>
                  <a:pt x="166919" y="3487697"/>
                </a:lnTo>
                <a:cubicBezTo>
                  <a:pt x="73101" y="3481598"/>
                  <a:pt x="-156" y="3394131"/>
                  <a:pt x="1" y="3288400"/>
                </a:cubicBezTo>
                <a:lnTo>
                  <a:pt x="1" y="366053"/>
                </a:lnTo>
                <a:cubicBezTo>
                  <a:pt x="-42" y="261496"/>
                  <a:pt x="71741" y="174678"/>
                  <a:pt x="164433" y="16717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1D104C-4206-6B4D-8730-6EF2CCFE9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586F6C-2A5A-C047-B072-9CC1E2239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706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0DDA5B-56DD-1A47-B669-C86ADF8673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495" y="522525"/>
            <a:ext cx="4852357" cy="5412134"/>
          </a:xfrm>
          <a:custGeom>
            <a:avLst/>
            <a:gdLst>
              <a:gd name="connsiteX0" fmla="*/ 2438858 w 4852357"/>
              <a:gd name="connsiteY0" fmla="*/ 2742081 h 5412134"/>
              <a:gd name="connsiteX1" fmla="*/ 2537166 w 4852357"/>
              <a:gd name="connsiteY1" fmla="*/ 2767419 h 5412134"/>
              <a:gd name="connsiteX2" fmla="*/ 4061842 w 4852357"/>
              <a:gd name="connsiteY2" fmla="*/ 3609020 h 5412134"/>
              <a:gd name="connsiteX3" fmla="*/ 4072064 w 4852357"/>
              <a:gd name="connsiteY3" fmla="*/ 3959256 h 5412134"/>
              <a:gd name="connsiteX4" fmla="*/ 4055801 w 4852357"/>
              <a:gd name="connsiteY4" fmla="*/ 3969081 h 5412134"/>
              <a:gd name="connsiteX5" fmla="*/ 2698403 w 4852357"/>
              <a:gd name="connsiteY5" fmla="*/ 4752996 h 5412134"/>
              <a:gd name="connsiteX6" fmla="*/ 2154089 w 4852357"/>
              <a:gd name="connsiteY6" fmla="*/ 4752996 h 5412134"/>
              <a:gd name="connsiteX7" fmla="*/ 796491 w 4852357"/>
              <a:gd name="connsiteY7" fmla="*/ 3969081 h 5412134"/>
              <a:gd name="connsiteX8" fmla="*/ 793703 w 4852357"/>
              <a:gd name="connsiteY8" fmla="*/ 3967421 h 5412134"/>
              <a:gd name="connsiteX9" fmla="*/ 799677 w 4852357"/>
              <a:gd name="connsiteY9" fmla="*/ 3617850 h 5412134"/>
              <a:gd name="connsiteX10" fmla="*/ 2340549 w 4852357"/>
              <a:gd name="connsiteY10" fmla="*/ 2767419 h 5412134"/>
              <a:gd name="connsiteX11" fmla="*/ 2438858 w 4852357"/>
              <a:gd name="connsiteY11" fmla="*/ 2742081 h 5412134"/>
              <a:gd name="connsiteX12" fmla="*/ 4758227 w 4852357"/>
              <a:gd name="connsiteY12" fmla="*/ 1439086 h 5412134"/>
              <a:gd name="connsiteX13" fmla="*/ 4838019 w 4852357"/>
              <a:gd name="connsiteY13" fmla="*/ 1513516 h 5412134"/>
              <a:gd name="connsiteX14" fmla="*/ 4852357 w 4852357"/>
              <a:gd name="connsiteY14" fmla="*/ 1640439 h 5412134"/>
              <a:gd name="connsiteX15" fmla="*/ 4852357 w 4852357"/>
              <a:gd name="connsiteY15" fmla="*/ 3730304 h 5412134"/>
              <a:gd name="connsiteX16" fmla="*/ 4519662 w 4852357"/>
              <a:gd name="connsiteY16" fmla="*/ 4306639 h 5412134"/>
              <a:gd name="connsiteX17" fmla="*/ 2709885 w 4852357"/>
              <a:gd name="connsiteY17" fmla="*/ 5351505 h 5412134"/>
              <a:gd name="connsiteX18" fmla="*/ 2570487 w 4852357"/>
              <a:gd name="connsiteY18" fmla="*/ 5408793 h 5412134"/>
              <a:gd name="connsiteX19" fmla="*/ 2545109 w 4852357"/>
              <a:gd name="connsiteY19" fmla="*/ 5412134 h 5412134"/>
              <a:gd name="connsiteX20" fmla="*/ 2446092 w 4852357"/>
              <a:gd name="connsiteY20" fmla="*/ 5313335 h 5412134"/>
              <a:gd name="connsiteX21" fmla="*/ 2446092 w 4852357"/>
              <a:gd name="connsiteY21" fmla="*/ 5001999 h 5412134"/>
              <a:gd name="connsiteX22" fmla="*/ 2528071 w 4852357"/>
              <a:gd name="connsiteY22" fmla="*/ 4904682 h 5412134"/>
              <a:gd name="connsiteX23" fmla="*/ 2709686 w 4852357"/>
              <a:gd name="connsiteY23" fmla="*/ 4838299 h 5412134"/>
              <a:gd name="connsiteX24" fmla="*/ 4074718 w 4852357"/>
              <a:gd name="connsiteY24" fmla="*/ 4050136 h 5412134"/>
              <a:gd name="connsiteX25" fmla="*/ 4407613 w 4852357"/>
              <a:gd name="connsiteY25" fmla="*/ 3473535 h 5412134"/>
              <a:gd name="connsiteX26" fmla="*/ 4407613 w 4852357"/>
              <a:gd name="connsiteY26" fmla="*/ 1897275 h 5412134"/>
              <a:gd name="connsiteX27" fmla="*/ 4392345 w 4852357"/>
              <a:gd name="connsiteY27" fmla="*/ 1766301 h 5412134"/>
              <a:gd name="connsiteX28" fmla="*/ 4426000 w 4852357"/>
              <a:gd name="connsiteY28" fmla="*/ 1665665 h 5412134"/>
              <a:gd name="connsiteX29" fmla="*/ 4679770 w 4852357"/>
              <a:gd name="connsiteY29" fmla="*/ 1459878 h 5412134"/>
              <a:gd name="connsiteX30" fmla="*/ 4719055 w 4852357"/>
              <a:gd name="connsiteY30" fmla="*/ 1440481 h 5412134"/>
              <a:gd name="connsiteX31" fmla="*/ 4758227 w 4852357"/>
              <a:gd name="connsiteY31" fmla="*/ 1439086 h 5412134"/>
              <a:gd name="connsiteX32" fmla="*/ 151834 w 4852357"/>
              <a:gd name="connsiteY32" fmla="*/ 1407961 h 5412134"/>
              <a:gd name="connsiteX33" fmla="*/ 197945 w 4852357"/>
              <a:gd name="connsiteY33" fmla="*/ 1423500 h 5412134"/>
              <a:gd name="connsiteX34" fmla="*/ 425296 w 4852357"/>
              <a:gd name="connsiteY34" fmla="*/ 1554739 h 5412134"/>
              <a:gd name="connsiteX35" fmla="*/ 479528 w 4852357"/>
              <a:gd name="connsiteY35" fmla="*/ 1701843 h 5412134"/>
              <a:gd name="connsiteX36" fmla="*/ 444745 w 4852357"/>
              <a:gd name="connsiteY36" fmla="*/ 1897274 h 5412134"/>
              <a:gd name="connsiteX37" fmla="*/ 444745 w 4852357"/>
              <a:gd name="connsiteY37" fmla="*/ 3459593 h 5412134"/>
              <a:gd name="connsiteX38" fmla="*/ 789522 w 4852357"/>
              <a:gd name="connsiteY38" fmla="*/ 4057039 h 5412134"/>
              <a:gd name="connsiteX39" fmla="*/ 2142672 w 4852357"/>
              <a:gd name="connsiteY39" fmla="*/ 4838298 h 5412134"/>
              <a:gd name="connsiteX40" fmla="*/ 2308156 w 4852357"/>
              <a:gd name="connsiteY40" fmla="*/ 4901827 h 5412134"/>
              <a:gd name="connsiteX41" fmla="*/ 2406266 w 4852357"/>
              <a:gd name="connsiteY41" fmla="*/ 5021914 h 5412134"/>
              <a:gd name="connsiteX42" fmla="*/ 2406266 w 4852357"/>
              <a:gd name="connsiteY42" fmla="*/ 5281934 h 5412134"/>
              <a:gd name="connsiteX43" fmla="*/ 2400054 w 4852357"/>
              <a:gd name="connsiteY43" fmla="*/ 5320741 h 5412134"/>
              <a:gd name="connsiteX44" fmla="*/ 2245362 w 4852357"/>
              <a:gd name="connsiteY44" fmla="*/ 5398437 h 5412134"/>
              <a:gd name="connsiteX45" fmla="*/ 2142672 w 4852357"/>
              <a:gd name="connsiteY45" fmla="*/ 5351968 h 5412134"/>
              <a:gd name="connsiteX46" fmla="*/ 283509 w 4852357"/>
              <a:gd name="connsiteY46" fmla="*/ 4278559 h 5412134"/>
              <a:gd name="connsiteX47" fmla="*/ 1 w 4852357"/>
              <a:gd name="connsiteY47" fmla="*/ 3787325 h 5412134"/>
              <a:gd name="connsiteX48" fmla="*/ 1 w 4852357"/>
              <a:gd name="connsiteY48" fmla="*/ 1640439 h 5412134"/>
              <a:gd name="connsiteX49" fmla="*/ 17990 w 4852357"/>
              <a:gd name="connsiteY49" fmla="*/ 1498844 h 5412134"/>
              <a:gd name="connsiteX50" fmla="*/ 30528 w 4852357"/>
              <a:gd name="connsiteY50" fmla="*/ 1468246 h 5412134"/>
              <a:gd name="connsiteX51" fmla="*/ 151834 w 4852357"/>
              <a:gd name="connsiteY51" fmla="*/ 1407961 h 5412134"/>
              <a:gd name="connsiteX52" fmla="*/ 2275027 w 4852357"/>
              <a:gd name="connsiteY52" fmla="*/ 631030 h 5412134"/>
              <a:gd name="connsiteX53" fmla="*/ 2409584 w 4852357"/>
              <a:gd name="connsiteY53" fmla="*/ 765979 h 5412134"/>
              <a:gd name="connsiteX54" fmla="*/ 2409584 w 4852357"/>
              <a:gd name="connsiteY54" fmla="*/ 2604185 h 5412134"/>
              <a:gd name="connsiteX55" fmla="*/ 2339886 w 4852357"/>
              <a:gd name="connsiteY55" fmla="*/ 2722280 h 5412134"/>
              <a:gd name="connsiteX56" fmla="*/ 722545 w 4852357"/>
              <a:gd name="connsiteY56" fmla="*/ 3614930 h 5412134"/>
              <a:gd name="connsiteX57" fmla="*/ 524401 w 4852357"/>
              <a:gd name="connsiteY57" fmla="*/ 3499889 h 5412134"/>
              <a:gd name="connsiteX58" fmla="*/ 524401 w 4852357"/>
              <a:gd name="connsiteY58" fmla="*/ 2007935 h 5412134"/>
              <a:gd name="connsiteX59" fmla="*/ 863934 w 4852357"/>
              <a:gd name="connsiteY59" fmla="*/ 1419850 h 5412134"/>
              <a:gd name="connsiteX60" fmla="*/ 2154089 w 4852357"/>
              <a:gd name="connsiteY60" fmla="*/ 674902 h 5412134"/>
              <a:gd name="connsiteX61" fmla="*/ 2225846 w 4852357"/>
              <a:gd name="connsiteY61" fmla="*/ 640250 h 5412134"/>
              <a:gd name="connsiteX62" fmla="*/ 2275027 w 4852357"/>
              <a:gd name="connsiteY62" fmla="*/ 631030 h 5412134"/>
              <a:gd name="connsiteX63" fmla="*/ 2570626 w 4852357"/>
              <a:gd name="connsiteY63" fmla="*/ 629838 h 5412134"/>
              <a:gd name="connsiteX64" fmla="*/ 2620206 w 4852357"/>
              <a:gd name="connsiteY64" fmla="*/ 637792 h 5412134"/>
              <a:gd name="connsiteX65" fmla="*/ 2698269 w 4852357"/>
              <a:gd name="connsiteY65" fmla="*/ 674901 h 5412134"/>
              <a:gd name="connsiteX66" fmla="*/ 4055800 w 4852357"/>
              <a:gd name="connsiteY66" fmla="*/ 1458749 h 5412134"/>
              <a:gd name="connsiteX67" fmla="*/ 4327958 w 4852357"/>
              <a:gd name="connsiteY67" fmla="*/ 1930067 h 5412134"/>
              <a:gd name="connsiteX68" fmla="*/ 4327958 w 4852357"/>
              <a:gd name="connsiteY68" fmla="*/ 3499756 h 5412134"/>
              <a:gd name="connsiteX69" fmla="*/ 4142095 w 4852357"/>
              <a:gd name="connsiteY69" fmla="*/ 3607628 h 5412134"/>
              <a:gd name="connsiteX70" fmla="*/ 2514862 w 4852357"/>
              <a:gd name="connsiteY70" fmla="*/ 2709667 h 5412134"/>
              <a:gd name="connsiteX71" fmla="*/ 2449412 w 4852357"/>
              <a:gd name="connsiteY71" fmla="*/ 2598742 h 5412134"/>
              <a:gd name="connsiteX72" fmla="*/ 2449411 w 4852357"/>
              <a:gd name="connsiteY72" fmla="*/ 756750 h 5412134"/>
              <a:gd name="connsiteX73" fmla="*/ 2457440 w 4852357"/>
              <a:gd name="connsiteY73" fmla="*/ 711877 h 5412134"/>
              <a:gd name="connsiteX74" fmla="*/ 2570626 w 4852357"/>
              <a:gd name="connsiteY74" fmla="*/ 629838 h 5412134"/>
              <a:gd name="connsiteX75" fmla="*/ 2426179 w 4852357"/>
              <a:gd name="connsiteY75" fmla="*/ 0 h 5412134"/>
              <a:gd name="connsiteX76" fmla="*/ 2709687 w 4852357"/>
              <a:gd name="connsiteY76" fmla="*/ 75928 h 5412134"/>
              <a:gd name="connsiteX77" fmla="*/ 4568850 w 4852357"/>
              <a:gd name="connsiteY77" fmla="*/ 1149207 h 5412134"/>
              <a:gd name="connsiteX78" fmla="*/ 4708911 w 4852357"/>
              <a:gd name="connsiteY78" fmla="*/ 1263319 h 5412134"/>
              <a:gd name="connsiteX79" fmla="*/ 4711658 w 4852357"/>
              <a:gd name="connsiteY79" fmla="*/ 1266530 h 5412134"/>
              <a:gd name="connsiteX80" fmla="*/ 4698821 w 4852357"/>
              <a:gd name="connsiteY80" fmla="*/ 1392898 h 5412134"/>
              <a:gd name="connsiteX81" fmla="*/ 4442131 w 4852357"/>
              <a:gd name="connsiteY81" fmla="*/ 1600942 h 5412134"/>
              <a:gd name="connsiteX82" fmla="*/ 4435548 w 4852357"/>
              <a:gd name="connsiteY82" fmla="*/ 1605787 h 5412134"/>
              <a:gd name="connsiteX83" fmla="*/ 4311163 w 4852357"/>
              <a:gd name="connsiteY83" fmla="*/ 1581026 h 5412134"/>
              <a:gd name="connsiteX84" fmla="*/ 4124105 w 4852357"/>
              <a:gd name="connsiteY84" fmla="*/ 1406175 h 5412134"/>
              <a:gd name="connsiteX85" fmla="*/ 2709687 w 4852357"/>
              <a:gd name="connsiteY85" fmla="*/ 589666 h 5412134"/>
              <a:gd name="connsiteX86" fmla="*/ 2142672 w 4852357"/>
              <a:gd name="connsiteY86" fmla="*/ 589666 h 5412134"/>
              <a:gd name="connsiteX87" fmla="*/ 728253 w 4852357"/>
              <a:gd name="connsiteY87" fmla="*/ 1406175 h 5412134"/>
              <a:gd name="connsiteX88" fmla="*/ 588391 w 4852357"/>
              <a:gd name="connsiteY88" fmla="*/ 1520154 h 5412134"/>
              <a:gd name="connsiteX89" fmla="*/ 476873 w 4852357"/>
              <a:gd name="connsiteY89" fmla="*/ 1538409 h 5412134"/>
              <a:gd name="connsiteX90" fmla="*/ 191440 w 4852357"/>
              <a:gd name="connsiteY90" fmla="*/ 1373713 h 5412134"/>
              <a:gd name="connsiteX91" fmla="*/ 171702 w 4852357"/>
              <a:gd name="connsiteY91" fmla="*/ 1358233 h 5412134"/>
              <a:gd name="connsiteX92" fmla="*/ 174247 w 4852357"/>
              <a:gd name="connsiteY92" fmla="*/ 1231521 h 5412134"/>
              <a:gd name="connsiteX93" fmla="*/ 283508 w 4852357"/>
              <a:gd name="connsiteY93" fmla="*/ 1149406 h 5412134"/>
              <a:gd name="connsiteX94" fmla="*/ 2142671 w 4852357"/>
              <a:gd name="connsiteY94" fmla="*/ 75928 h 5412134"/>
              <a:gd name="connsiteX95" fmla="*/ 2426179 w 4852357"/>
              <a:gd name="connsiteY95" fmla="*/ 0 h 541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4852357" h="5412134">
                <a:moveTo>
                  <a:pt x="2438858" y="2742081"/>
                </a:moveTo>
                <a:cubicBezTo>
                  <a:pt x="2472716" y="2742081"/>
                  <a:pt x="2506573" y="2750527"/>
                  <a:pt x="2537166" y="2767419"/>
                </a:cubicBezTo>
                <a:lnTo>
                  <a:pt x="4061842" y="3609020"/>
                </a:lnTo>
                <a:cubicBezTo>
                  <a:pt x="4197389" y="3683835"/>
                  <a:pt x="4203429" y="3877207"/>
                  <a:pt x="4072064" y="3959256"/>
                </a:cubicBezTo>
                <a:cubicBezTo>
                  <a:pt x="4066754" y="3962443"/>
                  <a:pt x="4061311" y="3965895"/>
                  <a:pt x="4055801" y="3969081"/>
                </a:cubicBezTo>
                <a:lnTo>
                  <a:pt x="2698403" y="4752996"/>
                </a:lnTo>
                <a:cubicBezTo>
                  <a:pt x="2529991" y="4850233"/>
                  <a:pt x="2322500" y="4850233"/>
                  <a:pt x="2154089" y="4752996"/>
                </a:cubicBezTo>
                <a:lnTo>
                  <a:pt x="796491" y="3969081"/>
                </a:lnTo>
                <a:lnTo>
                  <a:pt x="793703" y="3967421"/>
                </a:lnTo>
                <a:cubicBezTo>
                  <a:pt x="659417" y="3888824"/>
                  <a:pt x="663532" y="3693062"/>
                  <a:pt x="799677" y="3617850"/>
                </a:cubicBezTo>
                <a:lnTo>
                  <a:pt x="2340549" y="2767419"/>
                </a:lnTo>
                <a:cubicBezTo>
                  <a:pt x="2371142" y="2750527"/>
                  <a:pt x="2405000" y="2742081"/>
                  <a:pt x="2438858" y="2742081"/>
                </a:cubicBezTo>
                <a:close/>
                <a:moveTo>
                  <a:pt x="4758227" y="1439086"/>
                </a:moveTo>
                <a:cubicBezTo>
                  <a:pt x="4796168" y="1445416"/>
                  <a:pt x="4828506" y="1473751"/>
                  <a:pt x="4838019" y="1513516"/>
                </a:cubicBezTo>
                <a:cubicBezTo>
                  <a:pt x="4847571" y="1555147"/>
                  <a:pt x="4852381" y="1597726"/>
                  <a:pt x="4852357" y="1640439"/>
                </a:cubicBezTo>
                <a:lnTo>
                  <a:pt x="4852357" y="3730304"/>
                </a:lnTo>
                <a:cubicBezTo>
                  <a:pt x="4852257" y="3968026"/>
                  <a:pt x="4725464" y="4187671"/>
                  <a:pt x="4519662" y="4306639"/>
                </a:cubicBezTo>
                <a:lnTo>
                  <a:pt x="2709885" y="5351505"/>
                </a:lnTo>
                <a:cubicBezTo>
                  <a:pt x="2666188" y="5376745"/>
                  <a:pt x="2619305" y="5396012"/>
                  <a:pt x="2570487" y="5408793"/>
                </a:cubicBezTo>
                <a:cubicBezTo>
                  <a:pt x="2562209" y="5411001"/>
                  <a:pt x="2553677" y="5412125"/>
                  <a:pt x="2545109" y="5412134"/>
                </a:cubicBezTo>
                <a:cubicBezTo>
                  <a:pt x="2490484" y="5412195"/>
                  <a:pt x="2446154" y="5367961"/>
                  <a:pt x="2446092" y="5313335"/>
                </a:cubicBezTo>
                <a:lnTo>
                  <a:pt x="2446092" y="5001999"/>
                </a:lnTo>
                <a:cubicBezTo>
                  <a:pt x="2446425" y="4954052"/>
                  <a:pt x="2480880" y="4913152"/>
                  <a:pt x="2528071" y="4904682"/>
                </a:cubicBezTo>
                <a:cubicBezTo>
                  <a:pt x="2591968" y="4893134"/>
                  <a:pt x="2653402" y="4870678"/>
                  <a:pt x="2709686" y="4838299"/>
                </a:cubicBezTo>
                <a:lnTo>
                  <a:pt x="4074718" y="4050136"/>
                </a:lnTo>
                <a:cubicBezTo>
                  <a:pt x="4280710" y="3931201"/>
                  <a:pt x="4407607" y="3711403"/>
                  <a:pt x="4407613" y="3473535"/>
                </a:cubicBezTo>
                <a:lnTo>
                  <a:pt x="4407613" y="1897275"/>
                </a:lnTo>
                <a:cubicBezTo>
                  <a:pt x="4407643" y="1853171"/>
                  <a:pt x="4402519" y="1809216"/>
                  <a:pt x="4392345" y="1766301"/>
                </a:cubicBezTo>
                <a:cubicBezTo>
                  <a:pt x="4383267" y="1729074"/>
                  <a:pt x="4396354" y="1689940"/>
                  <a:pt x="4426000" y="1665665"/>
                </a:cubicBezTo>
                <a:lnTo>
                  <a:pt x="4679770" y="1459878"/>
                </a:lnTo>
                <a:cubicBezTo>
                  <a:pt x="4691246" y="1450552"/>
                  <a:pt x="4704672" y="1443923"/>
                  <a:pt x="4719055" y="1440481"/>
                </a:cubicBezTo>
                <a:cubicBezTo>
                  <a:pt x="4732310" y="1437310"/>
                  <a:pt x="4745580" y="1436976"/>
                  <a:pt x="4758227" y="1439086"/>
                </a:cubicBezTo>
                <a:close/>
                <a:moveTo>
                  <a:pt x="151834" y="1407961"/>
                </a:moveTo>
                <a:cubicBezTo>
                  <a:pt x="167629" y="1409931"/>
                  <a:pt x="183299" y="1415031"/>
                  <a:pt x="197945" y="1423500"/>
                </a:cubicBezTo>
                <a:lnTo>
                  <a:pt x="425296" y="1554739"/>
                </a:lnTo>
                <a:cubicBezTo>
                  <a:pt x="476675" y="1584114"/>
                  <a:pt x="499543" y="1646144"/>
                  <a:pt x="479528" y="1701843"/>
                </a:cubicBezTo>
                <a:cubicBezTo>
                  <a:pt x="456494" y="1764423"/>
                  <a:pt x="444719" y="1830588"/>
                  <a:pt x="444745" y="1897274"/>
                </a:cubicBezTo>
                <a:lnTo>
                  <a:pt x="444745" y="3459593"/>
                </a:lnTo>
                <a:cubicBezTo>
                  <a:pt x="444685" y="3706039"/>
                  <a:pt x="576117" y="3933792"/>
                  <a:pt x="789522" y="4057039"/>
                </a:cubicBezTo>
                <a:lnTo>
                  <a:pt x="2142672" y="4838298"/>
                </a:lnTo>
                <a:cubicBezTo>
                  <a:pt x="2194153" y="4868038"/>
                  <a:pt x="2250000" y="4889477"/>
                  <a:pt x="2308156" y="4901827"/>
                </a:cubicBezTo>
                <a:cubicBezTo>
                  <a:pt x="2365149" y="4913605"/>
                  <a:pt x="2406088" y="4963714"/>
                  <a:pt x="2406266" y="5021914"/>
                </a:cubicBezTo>
                <a:lnTo>
                  <a:pt x="2406266" y="5281934"/>
                </a:lnTo>
                <a:cubicBezTo>
                  <a:pt x="2406299" y="5295121"/>
                  <a:pt x="2404201" y="5308225"/>
                  <a:pt x="2400054" y="5320741"/>
                </a:cubicBezTo>
                <a:cubicBezTo>
                  <a:pt x="2378790" y="5384915"/>
                  <a:pt x="2309532" y="5419700"/>
                  <a:pt x="2245362" y="5398437"/>
                </a:cubicBezTo>
                <a:cubicBezTo>
                  <a:pt x="2209672" y="5386399"/>
                  <a:pt x="2175272" y="5370833"/>
                  <a:pt x="2142672" y="5351968"/>
                </a:cubicBezTo>
                <a:lnTo>
                  <a:pt x="283509" y="4278559"/>
                </a:lnTo>
                <a:cubicBezTo>
                  <a:pt x="108025" y="4177238"/>
                  <a:pt x="-56" y="3989967"/>
                  <a:pt x="1" y="3787325"/>
                </a:cubicBezTo>
                <a:lnTo>
                  <a:pt x="1" y="1640439"/>
                </a:lnTo>
                <a:cubicBezTo>
                  <a:pt x="-11" y="1592670"/>
                  <a:pt x="6034" y="1545092"/>
                  <a:pt x="17990" y="1498844"/>
                </a:cubicBezTo>
                <a:cubicBezTo>
                  <a:pt x="20768" y="1488125"/>
                  <a:pt x="24986" y="1477833"/>
                  <a:pt x="30528" y="1468246"/>
                </a:cubicBezTo>
                <a:cubicBezTo>
                  <a:pt x="55935" y="1424304"/>
                  <a:pt x="104449" y="1402049"/>
                  <a:pt x="151834" y="1407961"/>
                </a:cubicBezTo>
                <a:close/>
                <a:moveTo>
                  <a:pt x="2275027" y="631030"/>
                </a:moveTo>
                <a:cubicBezTo>
                  <a:pt x="2349447" y="631136"/>
                  <a:pt x="2409691" y="691555"/>
                  <a:pt x="2409584" y="765979"/>
                </a:cubicBezTo>
                <a:lnTo>
                  <a:pt x="2409584" y="2604185"/>
                </a:lnTo>
                <a:cubicBezTo>
                  <a:pt x="2409600" y="2653309"/>
                  <a:pt x="2382897" y="2698553"/>
                  <a:pt x="2339886" y="2722280"/>
                </a:cubicBezTo>
                <a:lnTo>
                  <a:pt x="722545" y="3614930"/>
                </a:lnTo>
                <a:cubicBezTo>
                  <a:pt x="634260" y="3663721"/>
                  <a:pt x="524800" y="3600724"/>
                  <a:pt x="524401" y="3499889"/>
                </a:cubicBezTo>
                <a:lnTo>
                  <a:pt x="524401" y="2007935"/>
                </a:lnTo>
                <a:cubicBezTo>
                  <a:pt x="524398" y="1765324"/>
                  <a:pt x="653830" y="1541144"/>
                  <a:pt x="863934" y="1419850"/>
                </a:cubicBezTo>
                <a:lnTo>
                  <a:pt x="2154089" y="674902"/>
                </a:lnTo>
                <a:cubicBezTo>
                  <a:pt x="2177122" y="661600"/>
                  <a:pt x="2201106" y="650018"/>
                  <a:pt x="2225846" y="640250"/>
                </a:cubicBezTo>
                <a:cubicBezTo>
                  <a:pt x="2241520" y="634133"/>
                  <a:pt x="2258201" y="631006"/>
                  <a:pt x="2275027" y="631030"/>
                </a:cubicBezTo>
                <a:close/>
                <a:moveTo>
                  <a:pt x="2570626" y="629838"/>
                </a:moveTo>
                <a:cubicBezTo>
                  <a:pt x="2587038" y="629150"/>
                  <a:pt x="2603855" y="631669"/>
                  <a:pt x="2620206" y="637792"/>
                </a:cubicBezTo>
                <a:cubicBezTo>
                  <a:pt x="2647175" y="648059"/>
                  <a:pt x="2673279" y="660468"/>
                  <a:pt x="2698269" y="674901"/>
                </a:cubicBezTo>
                <a:lnTo>
                  <a:pt x="4055800" y="1458749"/>
                </a:lnTo>
                <a:cubicBezTo>
                  <a:pt x="4224182" y="1555969"/>
                  <a:pt x="4327924" y="1735627"/>
                  <a:pt x="4327958" y="1930067"/>
                </a:cubicBezTo>
                <a:lnTo>
                  <a:pt x="4327958" y="3499756"/>
                </a:lnTo>
                <a:cubicBezTo>
                  <a:pt x="4327958" y="3594351"/>
                  <a:pt x="4224936" y="3653366"/>
                  <a:pt x="4142095" y="3607628"/>
                </a:cubicBezTo>
                <a:lnTo>
                  <a:pt x="2514862" y="2709667"/>
                </a:lnTo>
                <a:cubicBezTo>
                  <a:pt x="2474492" y="2687352"/>
                  <a:pt x="2449427" y="2644870"/>
                  <a:pt x="2449412" y="2598742"/>
                </a:cubicBezTo>
                <a:lnTo>
                  <a:pt x="2449411" y="756750"/>
                </a:lnTo>
                <a:cubicBezTo>
                  <a:pt x="2449347" y="741430"/>
                  <a:pt x="2452068" y="726225"/>
                  <a:pt x="2457440" y="711877"/>
                </a:cubicBezTo>
                <a:cubicBezTo>
                  <a:pt x="2475807" y="662822"/>
                  <a:pt x="2521390" y="631900"/>
                  <a:pt x="2570626" y="629838"/>
                </a:cubicBezTo>
                <a:close/>
                <a:moveTo>
                  <a:pt x="2426179" y="0"/>
                </a:moveTo>
                <a:cubicBezTo>
                  <a:pt x="2524071" y="0"/>
                  <a:pt x="2621962" y="25310"/>
                  <a:pt x="2709687" y="75928"/>
                </a:cubicBezTo>
                <a:lnTo>
                  <a:pt x="4568850" y="1149207"/>
                </a:lnTo>
                <a:cubicBezTo>
                  <a:pt x="4621362" y="1179474"/>
                  <a:pt x="4668656" y="1218005"/>
                  <a:pt x="4708911" y="1263319"/>
                </a:cubicBezTo>
                <a:cubicBezTo>
                  <a:pt x="4709851" y="1264367"/>
                  <a:pt x="4710767" y="1265438"/>
                  <a:pt x="4711658" y="1266530"/>
                </a:cubicBezTo>
                <a:cubicBezTo>
                  <a:pt x="4743007" y="1304970"/>
                  <a:pt x="4737260" y="1361547"/>
                  <a:pt x="4698821" y="1392898"/>
                </a:cubicBezTo>
                <a:lnTo>
                  <a:pt x="4442131" y="1600942"/>
                </a:lnTo>
                <a:cubicBezTo>
                  <a:pt x="4440011" y="1602655"/>
                  <a:pt x="4437815" y="1604273"/>
                  <a:pt x="4435548" y="1605787"/>
                </a:cubicBezTo>
                <a:cubicBezTo>
                  <a:pt x="4394364" y="1633299"/>
                  <a:pt x="4338675" y="1622214"/>
                  <a:pt x="4311163" y="1581026"/>
                </a:cubicBezTo>
                <a:cubicBezTo>
                  <a:pt x="4262987" y="1509217"/>
                  <a:pt x="4198997" y="1449403"/>
                  <a:pt x="4124105" y="1406175"/>
                </a:cubicBezTo>
                <a:lnTo>
                  <a:pt x="2709687" y="589666"/>
                </a:lnTo>
                <a:cubicBezTo>
                  <a:pt x="2534256" y="488359"/>
                  <a:pt x="2318103" y="488359"/>
                  <a:pt x="2142672" y="589666"/>
                </a:cubicBezTo>
                <a:lnTo>
                  <a:pt x="728253" y="1406175"/>
                </a:lnTo>
                <a:cubicBezTo>
                  <a:pt x="675845" y="1436456"/>
                  <a:pt x="628626" y="1474936"/>
                  <a:pt x="588391" y="1520154"/>
                </a:cubicBezTo>
                <a:cubicBezTo>
                  <a:pt x="560209" y="1551841"/>
                  <a:pt x="513686" y="1559456"/>
                  <a:pt x="476873" y="1538409"/>
                </a:cubicBezTo>
                <a:lnTo>
                  <a:pt x="191440" y="1373713"/>
                </a:lnTo>
                <a:cubicBezTo>
                  <a:pt x="184168" y="1369504"/>
                  <a:pt x="177524" y="1364293"/>
                  <a:pt x="171702" y="1358233"/>
                </a:cubicBezTo>
                <a:cubicBezTo>
                  <a:pt x="137417" y="1322539"/>
                  <a:pt x="138556" y="1265809"/>
                  <a:pt x="174247" y="1231521"/>
                </a:cubicBezTo>
                <a:cubicBezTo>
                  <a:pt x="207221" y="1199839"/>
                  <a:pt x="243908" y="1172267"/>
                  <a:pt x="283508" y="1149406"/>
                </a:cubicBezTo>
                <a:lnTo>
                  <a:pt x="2142671" y="75928"/>
                </a:lnTo>
                <a:cubicBezTo>
                  <a:pt x="2230396" y="25310"/>
                  <a:pt x="2328288" y="0"/>
                  <a:pt x="2426179" y="0"/>
                </a:cubicBezTo>
                <a:close/>
              </a:path>
            </a:pathLst>
          </a:custGeom>
          <a:noFill/>
          <a:effectLst>
            <a:outerShdw blurRad="63500" dist="25400" dir="2700000" algn="tl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C98E56-9A46-5149-80B1-D4538460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FECC0-4897-F545-8F64-9BC31089E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72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7D449F-5876-D748-865E-20E1F87922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79204" y="506638"/>
            <a:ext cx="2663054" cy="5738090"/>
          </a:xfrm>
          <a:custGeom>
            <a:avLst/>
            <a:gdLst>
              <a:gd name="connsiteX0" fmla="*/ 2327801 w 2663054"/>
              <a:gd name="connsiteY0" fmla="*/ 3927252 h 5738090"/>
              <a:gd name="connsiteX1" fmla="*/ 2561181 w 2663054"/>
              <a:gd name="connsiteY1" fmla="*/ 4160632 h 5738090"/>
              <a:gd name="connsiteX2" fmla="*/ 2561179 w 2663054"/>
              <a:gd name="connsiteY2" fmla="*/ 4652505 h 5738090"/>
              <a:gd name="connsiteX3" fmla="*/ 1577461 w 2663054"/>
              <a:gd name="connsiteY3" fmla="*/ 5636220 h 5738090"/>
              <a:gd name="connsiteX4" fmla="*/ 1085592 w 2663054"/>
              <a:gd name="connsiteY4" fmla="*/ 5636220 h 5738090"/>
              <a:gd name="connsiteX5" fmla="*/ 101875 w 2663054"/>
              <a:gd name="connsiteY5" fmla="*/ 4652504 h 5738090"/>
              <a:gd name="connsiteX6" fmla="*/ 4 w 2663054"/>
              <a:gd name="connsiteY6" fmla="*/ 4406568 h 5738090"/>
              <a:gd name="connsiteX7" fmla="*/ 101873 w 2663054"/>
              <a:gd name="connsiteY7" fmla="*/ 4160631 h 5738090"/>
              <a:gd name="connsiteX8" fmla="*/ 335249 w 2663054"/>
              <a:gd name="connsiteY8" fmla="*/ 3927255 h 5738090"/>
              <a:gd name="connsiteX9" fmla="*/ 1085589 w 2663054"/>
              <a:gd name="connsiteY9" fmla="*/ 4677592 h 5738090"/>
              <a:gd name="connsiteX10" fmla="*/ 1577460 w 2663054"/>
              <a:gd name="connsiteY10" fmla="*/ 4677594 h 5738090"/>
              <a:gd name="connsiteX11" fmla="*/ 1954330 w 2663054"/>
              <a:gd name="connsiteY11" fmla="*/ 3406109 h 5738090"/>
              <a:gd name="connsiteX12" fmla="*/ 2327805 w 2663054"/>
              <a:gd name="connsiteY12" fmla="*/ 3779581 h 5738090"/>
              <a:gd name="connsiteX13" fmla="*/ 1577463 w 2663054"/>
              <a:gd name="connsiteY13" fmla="*/ 4529923 h 5738090"/>
              <a:gd name="connsiteX14" fmla="*/ 1085592 w 2663054"/>
              <a:gd name="connsiteY14" fmla="*/ 4529922 h 5738090"/>
              <a:gd name="connsiteX15" fmla="*/ 335253 w 2663054"/>
              <a:gd name="connsiteY15" fmla="*/ 3779585 h 5738090"/>
              <a:gd name="connsiteX16" fmla="*/ 708726 w 2663054"/>
              <a:gd name="connsiteY16" fmla="*/ 3406113 h 5738090"/>
              <a:gd name="connsiteX17" fmla="*/ 1085592 w 2663054"/>
              <a:gd name="connsiteY17" fmla="*/ 3782974 h 5738090"/>
              <a:gd name="connsiteX18" fmla="*/ 1577461 w 2663054"/>
              <a:gd name="connsiteY18" fmla="*/ 3782977 h 5738090"/>
              <a:gd name="connsiteX19" fmla="*/ 1614637 w 2663054"/>
              <a:gd name="connsiteY19" fmla="*/ 2955575 h 5738090"/>
              <a:gd name="connsiteX20" fmla="*/ 1954336 w 2663054"/>
              <a:gd name="connsiteY20" fmla="*/ 3295274 h 5738090"/>
              <a:gd name="connsiteX21" fmla="*/ 1577468 w 2663054"/>
              <a:gd name="connsiteY21" fmla="*/ 3672142 h 5738090"/>
              <a:gd name="connsiteX22" fmla="*/ 1085597 w 2663054"/>
              <a:gd name="connsiteY22" fmla="*/ 3672141 h 5738090"/>
              <a:gd name="connsiteX23" fmla="*/ 708731 w 2663054"/>
              <a:gd name="connsiteY23" fmla="*/ 3295279 h 5738090"/>
              <a:gd name="connsiteX24" fmla="*/ 1048427 w 2663054"/>
              <a:gd name="connsiteY24" fmla="*/ 2955583 h 5738090"/>
              <a:gd name="connsiteX25" fmla="*/ 1085594 w 2663054"/>
              <a:gd name="connsiteY25" fmla="*/ 2992749 h 5738090"/>
              <a:gd name="connsiteX26" fmla="*/ 1577464 w 2663054"/>
              <a:gd name="connsiteY26" fmla="*/ 2992748 h 5738090"/>
              <a:gd name="connsiteX27" fmla="*/ 1331532 w 2663054"/>
              <a:gd name="connsiteY27" fmla="*/ 2726207 h 5738090"/>
              <a:gd name="connsiteX28" fmla="*/ 1577467 w 2663054"/>
              <a:gd name="connsiteY28" fmla="*/ 2828078 h 5738090"/>
              <a:gd name="connsiteX29" fmla="*/ 1614633 w 2663054"/>
              <a:gd name="connsiteY29" fmla="*/ 2865242 h 5738090"/>
              <a:gd name="connsiteX30" fmla="*/ 1577460 w 2663054"/>
              <a:gd name="connsiteY30" fmla="*/ 2902415 h 5738090"/>
              <a:gd name="connsiteX31" fmla="*/ 1085589 w 2663054"/>
              <a:gd name="connsiteY31" fmla="*/ 2902416 h 5738090"/>
              <a:gd name="connsiteX32" fmla="*/ 1048422 w 2663054"/>
              <a:gd name="connsiteY32" fmla="*/ 2865251 h 5738090"/>
              <a:gd name="connsiteX33" fmla="*/ 1085595 w 2663054"/>
              <a:gd name="connsiteY33" fmla="*/ 2828078 h 5738090"/>
              <a:gd name="connsiteX34" fmla="*/ 1331532 w 2663054"/>
              <a:gd name="connsiteY34" fmla="*/ 2726207 h 5738090"/>
              <a:gd name="connsiteX35" fmla="*/ 229414 w 2663054"/>
              <a:gd name="connsiteY35" fmla="*/ 2649175 h 5738090"/>
              <a:gd name="connsiteX36" fmla="*/ 286862 w 2663054"/>
              <a:gd name="connsiteY36" fmla="*/ 2706623 h 5738090"/>
              <a:gd name="connsiteX37" fmla="*/ 708730 w 2663054"/>
              <a:gd name="connsiteY37" fmla="*/ 3128491 h 5738090"/>
              <a:gd name="connsiteX38" fmla="*/ 335255 w 2663054"/>
              <a:gd name="connsiteY38" fmla="*/ 3501962 h 5738090"/>
              <a:gd name="connsiteX39" fmla="*/ 101878 w 2663054"/>
              <a:gd name="connsiteY39" fmla="*/ 3268584 h 5738090"/>
              <a:gd name="connsiteX40" fmla="*/ 8 w 2663054"/>
              <a:gd name="connsiteY40" fmla="*/ 3022647 h 5738090"/>
              <a:gd name="connsiteX41" fmla="*/ 101877 w 2663054"/>
              <a:gd name="connsiteY41" fmla="*/ 2776713 h 5738090"/>
              <a:gd name="connsiteX42" fmla="*/ 2093952 w 2663054"/>
              <a:gd name="connsiteY42" fmla="*/ 2309473 h 5738090"/>
              <a:gd name="connsiteX43" fmla="*/ 2433647 w 2663054"/>
              <a:gd name="connsiteY43" fmla="*/ 2649170 h 5738090"/>
              <a:gd name="connsiteX44" fmla="*/ 2561185 w 2663054"/>
              <a:gd name="connsiteY44" fmla="*/ 2776706 h 5738090"/>
              <a:gd name="connsiteX45" fmla="*/ 2561185 w 2663054"/>
              <a:gd name="connsiteY45" fmla="*/ 3268578 h 5738090"/>
              <a:gd name="connsiteX46" fmla="*/ 2327806 w 2663054"/>
              <a:gd name="connsiteY46" fmla="*/ 3501957 h 5738090"/>
              <a:gd name="connsiteX47" fmla="*/ 1954332 w 2663054"/>
              <a:gd name="connsiteY47" fmla="*/ 3128483 h 5738090"/>
              <a:gd name="connsiteX48" fmla="*/ 1614635 w 2663054"/>
              <a:gd name="connsiteY48" fmla="*/ 2788786 h 5738090"/>
              <a:gd name="connsiteX49" fmla="*/ 195634 w 2663054"/>
              <a:gd name="connsiteY49" fmla="*/ 1826940 h 5738090"/>
              <a:gd name="connsiteX50" fmla="*/ 248961 w 2663054"/>
              <a:gd name="connsiteY50" fmla="*/ 1880267 h 5738090"/>
              <a:gd name="connsiteX51" fmla="*/ 569107 w 2663054"/>
              <a:gd name="connsiteY51" fmla="*/ 2200414 h 5738090"/>
              <a:gd name="connsiteX52" fmla="*/ 229413 w 2663054"/>
              <a:gd name="connsiteY52" fmla="*/ 2540108 h 5738090"/>
              <a:gd name="connsiteX53" fmla="*/ 101875 w 2663054"/>
              <a:gd name="connsiteY53" fmla="*/ 2412570 h 5738090"/>
              <a:gd name="connsiteX54" fmla="*/ 4 w 2663054"/>
              <a:gd name="connsiteY54" fmla="*/ 2166635 h 5738090"/>
              <a:gd name="connsiteX55" fmla="*/ 101874 w 2663054"/>
              <a:gd name="connsiteY55" fmla="*/ 1920699 h 5738090"/>
              <a:gd name="connsiteX56" fmla="*/ 1331530 w 2663054"/>
              <a:gd name="connsiteY56" fmla="*/ 1691123 h 5738090"/>
              <a:gd name="connsiteX57" fmla="*/ 1577465 w 2663054"/>
              <a:gd name="connsiteY57" fmla="*/ 1792993 h 5738090"/>
              <a:gd name="connsiteX58" fmla="*/ 2093948 w 2663054"/>
              <a:gd name="connsiteY58" fmla="*/ 2309473 h 5738090"/>
              <a:gd name="connsiteX59" fmla="*/ 1614633 w 2663054"/>
              <a:gd name="connsiteY59" fmla="*/ 2788786 h 5738090"/>
              <a:gd name="connsiteX60" fmla="*/ 1577468 w 2663054"/>
              <a:gd name="connsiteY60" fmla="*/ 2751621 h 5738090"/>
              <a:gd name="connsiteX61" fmla="*/ 1085596 w 2663054"/>
              <a:gd name="connsiteY61" fmla="*/ 2751621 h 5738090"/>
              <a:gd name="connsiteX62" fmla="*/ 1048425 w 2663054"/>
              <a:gd name="connsiteY62" fmla="*/ 2788792 h 5738090"/>
              <a:gd name="connsiteX63" fmla="*/ 708729 w 2663054"/>
              <a:gd name="connsiteY63" fmla="*/ 3128488 h 5738090"/>
              <a:gd name="connsiteX64" fmla="*/ 286862 w 2663054"/>
              <a:gd name="connsiteY64" fmla="*/ 2706623 h 5738090"/>
              <a:gd name="connsiteX65" fmla="*/ 229414 w 2663054"/>
              <a:gd name="connsiteY65" fmla="*/ 2649175 h 5738090"/>
              <a:gd name="connsiteX66" fmla="*/ 229414 w 2663054"/>
              <a:gd name="connsiteY66" fmla="*/ 2649175 h 5738090"/>
              <a:gd name="connsiteX67" fmla="*/ 229413 w 2663054"/>
              <a:gd name="connsiteY67" fmla="*/ 2649174 h 5738090"/>
              <a:gd name="connsiteX68" fmla="*/ 569108 w 2663054"/>
              <a:gd name="connsiteY68" fmla="*/ 2309478 h 5738090"/>
              <a:gd name="connsiteX69" fmla="*/ 1085594 w 2663054"/>
              <a:gd name="connsiteY69" fmla="*/ 1792992 h 5738090"/>
              <a:gd name="connsiteX70" fmla="*/ 1331530 w 2663054"/>
              <a:gd name="connsiteY70" fmla="*/ 1691123 h 5738090"/>
              <a:gd name="connsiteX71" fmla="*/ 1331526 w 2663054"/>
              <a:gd name="connsiteY71" fmla="*/ 835113 h 5738090"/>
              <a:gd name="connsiteX72" fmla="*/ 1577461 w 2663054"/>
              <a:gd name="connsiteY72" fmla="*/ 936981 h 5738090"/>
              <a:gd name="connsiteX73" fmla="*/ 2467418 w 2663054"/>
              <a:gd name="connsiteY73" fmla="*/ 1826938 h 5738090"/>
              <a:gd name="connsiteX74" fmla="*/ 2467418 w 2663054"/>
              <a:gd name="connsiteY74" fmla="*/ 1826939 h 5738090"/>
              <a:gd name="connsiteX75" fmla="*/ 2561178 w 2663054"/>
              <a:gd name="connsiteY75" fmla="*/ 1920696 h 5738090"/>
              <a:gd name="connsiteX76" fmla="*/ 2561177 w 2663054"/>
              <a:gd name="connsiteY76" fmla="*/ 2412570 h 5738090"/>
              <a:gd name="connsiteX77" fmla="*/ 2433642 w 2663054"/>
              <a:gd name="connsiteY77" fmla="*/ 2540105 h 5738090"/>
              <a:gd name="connsiteX78" fmla="*/ 2093945 w 2663054"/>
              <a:gd name="connsiteY78" fmla="*/ 2200408 h 5738090"/>
              <a:gd name="connsiteX79" fmla="*/ 1577462 w 2663054"/>
              <a:gd name="connsiteY79" fmla="*/ 1683928 h 5738090"/>
              <a:gd name="connsiteX80" fmla="*/ 1085592 w 2663054"/>
              <a:gd name="connsiteY80" fmla="*/ 1683926 h 5738090"/>
              <a:gd name="connsiteX81" fmla="*/ 569107 w 2663054"/>
              <a:gd name="connsiteY81" fmla="*/ 2200413 h 5738090"/>
              <a:gd name="connsiteX82" fmla="*/ 248961 w 2663054"/>
              <a:gd name="connsiteY82" fmla="*/ 1880267 h 5738090"/>
              <a:gd name="connsiteX83" fmla="*/ 195634 w 2663054"/>
              <a:gd name="connsiteY83" fmla="*/ 1826940 h 5738090"/>
              <a:gd name="connsiteX84" fmla="*/ 195634 w 2663054"/>
              <a:gd name="connsiteY84" fmla="*/ 1826940 h 5738090"/>
              <a:gd name="connsiteX85" fmla="*/ 195632 w 2663054"/>
              <a:gd name="connsiteY85" fmla="*/ 1826938 h 5738090"/>
              <a:gd name="connsiteX86" fmla="*/ 1085589 w 2663054"/>
              <a:gd name="connsiteY86" fmla="*/ 936981 h 5738090"/>
              <a:gd name="connsiteX87" fmla="*/ 1331526 w 2663054"/>
              <a:gd name="connsiteY87" fmla="*/ 835113 h 5738090"/>
              <a:gd name="connsiteX88" fmla="*/ 1331521 w 2663054"/>
              <a:gd name="connsiteY88" fmla="*/ 0 h 5738090"/>
              <a:gd name="connsiteX89" fmla="*/ 1577456 w 2663054"/>
              <a:gd name="connsiteY89" fmla="*/ 101869 h 5738090"/>
              <a:gd name="connsiteX90" fmla="*/ 2561175 w 2663054"/>
              <a:gd name="connsiteY90" fmla="*/ 1085588 h 5738090"/>
              <a:gd name="connsiteX91" fmla="*/ 2561175 w 2663054"/>
              <a:gd name="connsiteY91" fmla="*/ 1577460 h 5738090"/>
              <a:gd name="connsiteX92" fmla="*/ 2467417 w 2663054"/>
              <a:gd name="connsiteY92" fmla="*/ 1671217 h 5738090"/>
              <a:gd name="connsiteX93" fmla="*/ 1577459 w 2663054"/>
              <a:gd name="connsiteY93" fmla="*/ 781264 h 5738090"/>
              <a:gd name="connsiteX94" fmla="*/ 1085588 w 2663054"/>
              <a:gd name="connsiteY94" fmla="*/ 781263 h 5738090"/>
              <a:gd name="connsiteX95" fmla="*/ 195631 w 2663054"/>
              <a:gd name="connsiteY95" fmla="*/ 1671220 h 5738090"/>
              <a:gd name="connsiteX96" fmla="*/ 101869 w 2663054"/>
              <a:gd name="connsiteY96" fmla="*/ 1577457 h 5738090"/>
              <a:gd name="connsiteX97" fmla="*/ 0 w 2663054"/>
              <a:gd name="connsiteY97" fmla="*/ 1331524 h 5738090"/>
              <a:gd name="connsiteX98" fmla="*/ 101868 w 2663054"/>
              <a:gd name="connsiteY98" fmla="*/ 1085586 h 5738090"/>
              <a:gd name="connsiteX99" fmla="*/ 1085586 w 2663054"/>
              <a:gd name="connsiteY99" fmla="*/ 101871 h 5738090"/>
              <a:gd name="connsiteX100" fmla="*/ 1331521 w 2663054"/>
              <a:gd name="connsiteY100" fmla="*/ 0 h 573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663054" h="5738090">
                <a:moveTo>
                  <a:pt x="2327801" y="3927252"/>
                </a:moveTo>
                <a:lnTo>
                  <a:pt x="2561181" y="4160632"/>
                </a:lnTo>
                <a:cubicBezTo>
                  <a:pt x="2697005" y="4296460"/>
                  <a:pt x="2697006" y="4516678"/>
                  <a:pt x="2561179" y="4652505"/>
                </a:cubicBezTo>
                <a:lnTo>
                  <a:pt x="1577461" y="5636220"/>
                </a:lnTo>
                <a:cubicBezTo>
                  <a:pt x="1441636" y="5772048"/>
                  <a:pt x="1221418" y="5772047"/>
                  <a:pt x="1085592" y="5636220"/>
                </a:cubicBezTo>
                <a:lnTo>
                  <a:pt x="101875" y="4652504"/>
                </a:lnTo>
                <a:cubicBezTo>
                  <a:pt x="33961" y="4584590"/>
                  <a:pt x="4" y="4495579"/>
                  <a:pt x="4" y="4406568"/>
                </a:cubicBezTo>
                <a:cubicBezTo>
                  <a:pt x="4" y="4317558"/>
                  <a:pt x="33962" y="4228546"/>
                  <a:pt x="101873" y="4160631"/>
                </a:cubicBezTo>
                <a:lnTo>
                  <a:pt x="335249" y="3927255"/>
                </a:lnTo>
                <a:lnTo>
                  <a:pt x="1085589" y="4677592"/>
                </a:lnTo>
                <a:cubicBezTo>
                  <a:pt x="1221416" y="4813422"/>
                  <a:pt x="1441633" y="4813421"/>
                  <a:pt x="1577460" y="4677594"/>
                </a:cubicBezTo>
                <a:close/>
                <a:moveTo>
                  <a:pt x="1954330" y="3406109"/>
                </a:moveTo>
                <a:lnTo>
                  <a:pt x="2327805" y="3779581"/>
                </a:lnTo>
                <a:lnTo>
                  <a:pt x="1577463" y="4529923"/>
                </a:lnTo>
                <a:cubicBezTo>
                  <a:pt x="1441636" y="4665750"/>
                  <a:pt x="1221420" y="4665752"/>
                  <a:pt x="1085592" y="4529922"/>
                </a:cubicBezTo>
                <a:lnTo>
                  <a:pt x="335253" y="3779585"/>
                </a:lnTo>
                <a:lnTo>
                  <a:pt x="708726" y="3406113"/>
                </a:lnTo>
                <a:lnTo>
                  <a:pt x="1085592" y="3782974"/>
                </a:lnTo>
                <a:cubicBezTo>
                  <a:pt x="1221416" y="3918803"/>
                  <a:pt x="1441635" y="3918803"/>
                  <a:pt x="1577461" y="3782977"/>
                </a:cubicBezTo>
                <a:close/>
                <a:moveTo>
                  <a:pt x="1614637" y="2955575"/>
                </a:moveTo>
                <a:lnTo>
                  <a:pt x="1954336" y="3295274"/>
                </a:lnTo>
                <a:lnTo>
                  <a:pt x="1577468" y="3672142"/>
                </a:lnTo>
                <a:cubicBezTo>
                  <a:pt x="1441641" y="3807969"/>
                  <a:pt x="1221421" y="3807969"/>
                  <a:pt x="1085597" y="3672141"/>
                </a:cubicBezTo>
                <a:lnTo>
                  <a:pt x="708731" y="3295279"/>
                </a:lnTo>
                <a:lnTo>
                  <a:pt x="1048427" y="2955583"/>
                </a:lnTo>
                <a:lnTo>
                  <a:pt x="1085594" y="2992749"/>
                </a:lnTo>
                <a:cubicBezTo>
                  <a:pt x="1221420" y="3128576"/>
                  <a:pt x="1441638" y="3128577"/>
                  <a:pt x="1577464" y="2992748"/>
                </a:cubicBezTo>
                <a:close/>
                <a:moveTo>
                  <a:pt x="1331532" y="2726207"/>
                </a:moveTo>
                <a:cubicBezTo>
                  <a:pt x="1420542" y="2726207"/>
                  <a:pt x="1509554" y="2760165"/>
                  <a:pt x="1577467" y="2828078"/>
                </a:cubicBezTo>
                <a:lnTo>
                  <a:pt x="1614633" y="2865242"/>
                </a:lnTo>
                <a:lnTo>
                  <a:pt x="1577460" y="2902415"/>
                </a:lnTo>
                <a:cubicBezTo>
                  <a:pt x="1441635" y="3038243"/>
                  <a:pt x="1221415" y="3038244"/>
                  <a:pt x="1085589" y="2902416"/>
                </a:cubicBezTo>
                <a:lnTo>
                  <a:pt x="1048422" y="2865251"/>
                </a:lnTo>
                <a:lnTo>
                  <a:pt x="1085595" y="2828078"/>
                </a:lnTo>
                <a:cubicBezTo>
                  <a:pt x="1153510" y="2760165"/>
                  <a:pt x="1242520" y="2726208"/>
                  <a:pt x="1331532" y="2726207"/>
                </a:cubicBezTo>
                <a:close/>
                <a:moveTo>
                  <a:pt x="229414" y="2649175"/>
                </a:moveTo>
                <a:lnTo>
                  <a:pt x="286862" y="2706623"/>
                </a:lnTo>
                <a:lnTo>
                  <a:pt x="708730" y="3128491"/>
                </a:lnTo>
                <a:lnTo>
                  <a:pt x="335255" y="3501962"/>
                </a:lnTo>
                <a:lnTo>
                  <a:pt x="101878" y="3268584"/>
                </a:lnTo>
                <a:cubicBezTo>
                  <a:pt x="33965" y="3200671"/>
                  <a:pt x="8" y="3111661"/>
                  <a:pt x="8" y="3022647"/>
                </a:cubicBezTo>
                <a:cubicBezTo>
                  <a:pt x="7" y="2933638"/>
                  <a:pt x="33965" y="2844624"/>
                  <a:pt x="101877" y="2776713"/>
                </a:cubicBezTo>
                <a:close/>
                <a:moveTo>
                  <a:pt x="2093952" y="2309473"/>
                </a:moveTo>
                <a:lnTo>
                  <a:pt x="2433647" y="2649170"/>
                </a:lnTo>
                <a:lnTo>
                  <a:pt x="2561185" y="2776706"/>
                </a:lnTo>
                <a:cubicBezTo>
                  <a:pt x="2697012" y="2912537"/>
                  <a:pt x="2697009" y="3132754"/>
                  <a:pt x="2561185" y="3268578"/>
                </a:cubicBezTo>
                <a:lnTo>
                  <a:pt x="2327806" y="3501957"/>
                </a:lnTo>
                <a:lnTo>
                  <a:pt x="1954332" y="3128483"/>
                </a:lnTo>
                <a:lnTo>
                  <a:pt x="1614635" y="2788786"/>
                </a:lnTo>
                <a:close/>
                <a:moveTo>
                  <a:pt x="195634" y="1826940"/>
                </a:moveTo>
                <a:lnTo>
                  <a:pt x="248961" y="1880267"/>
                </a:lnTo>
                <a:lnTo>
                  <a:pt x="569107" y="2200414"/>
                </a:lnTo>
                <a:lnTo>
                  <a:pt x="229413" y="2540108"/>
                </a:lnTo>
                <a:lnTo>
                  <a:pt x="101875" y="2412570"/>
                </a:lnTo>
                <a:cubicBezTo>
                  <a:pt x="33961" y="2344656"/>
                  <a:pt x="5" y="2255647"/>
                  <a:pt x="4" y="2166635"/>
                </a:cubicBezTo>
                <a:cubicBezTo>
                  <a:pt x="4" y="2077624"/>
                  <a:pt x="33960" y="1988613"/>
                  <a:pt x="101874" y="1920699"/>
                </a:cubicBezTo>
                <a:close/>
                <a:moveTo>
                  <a:pt x="1331530" y="1691123"/>
                </a:moveTo>
                <a:cubicBezTo>
                  <a:pt x="1420541" y="1691124"/>
                  <a:pt x="1509552" y="1725080"/>
                  <a:pt x="1577465" y="1792993"/>
                </a:cubicBezTo>
                <a:lnTo>
                  <a:pt x="2093948" y="2309473"/>
                </a:lnTo>
                <a:lnTo>
                  <a:pt x="1614633" y="2788786"/>
                </a:lnTo>
                <a:lnTo>
                  <a:pt x="1577468" y="2751621"/>
                </a:lnTo>
                <a:cubicBezTo>
                  <a:pt x="1441640" y="2615793"/>
                  <a:pt x="1221423" y="2615794"/>
                  <a:pt x="1085596" y="2751621"/>
                </a:cubicBezTo>
                <a:lnTo>
                  <a:pt x="1048425" y="2788792"/>
                </a:lnTo>
                <a:lnTo>
                  <a:pt x="708729" y="3128488"/>
                </a:lnTo>
                <a:lnTo>
                  <a:pt x="286862" y="2706623"/>
                </a:lnTo>
                <a:lnTo>
                  <a:pt x="229414" y="2649175"/>
                </a:lnTo>
                <a:lnTo>
                  <a:pt x="229414" y="2649175"/>
                </a:lnTo>
                <a:lnTo>
                  <a:pt x="229413" y="2649174"/>
                </a:lnTo>
                <a:lnTo>
                  <a:pt x="569108" y="2309478"/>
                </a:lnTo>
                <a:lnTo>
                  <a:pt x="1085594" y="1792992"/>
                </a:lnTo>
                <a:cubicBezTo>
                  <a:pt x="1153508" y="1725079"/>
                  <a:pt x="1242518" y="1691124"/>
                  <a:pt x="1331530" y="1691123"/>
                </a:cubicBezTo>
                <a:close/>
                <a:moveTo>
                  <a:pt x="1331526" y="835113"/>
                </a:moveTo>
                <a:cubicBezTo>
                  <a:pt x="1420537" y="835113"/>
                  <a:pt x="1509547" y="869069"/>
                  <a:pt x="1577461" y="936981"/>
                </a:cubicBezTo>
                <a:lnTo>
                  <a:pt x="2467418" y="1826938"/>
                </a:lnTo>
                <a:lnTo>
                  <a:pt x="2467418" y="1826939"/>
                </a:lnTo>
                <a:lnTo>
                  <a:pt x="2561178" y="1920696"/>
                </a:lnTo>
                <a:cubicBezTo>
                  <a:pt x="2697003" y="2056525"/>
                  <a:pt x="2697004" y="2276746"/>
                  <a:pt x="2561177" y="2412570"/>
                </a:cubicBezTo>
                <a:lnTo>
                  <a:pt x="2433642" y="2540105"/>
                </a:lnTo>
                <a:lnTo>
                  <a:pt x="2093945" y="2200408"/>
                </a:lnTo>
                <a:lnTo>
                  <a:pt x="1577462" y="1683928"/>
                </a:lnTo>
                <a:cubicBezTo>
                  <a:pt x="1441636" y="1548103"/>
                  <a:pt x="1221418" y="1548103"/>
                  <a:pt x="1085592" y="1683926"/>
                </a:cubicBezTo>
                <a:lnTo>
                  <a:pt x="569107" y="2200413"/>
                </a:lnTo>
                <a:lnTo>
                  <a:pt x="248961" y="1880267"/>
                </a:lnTo>
                <a:lnTo>
                  <a:pt x="195634" y="1826940"/>
                </a:lnTo>
                <a:lnTo>
                  <a:pt x="195634" y="1826940"/>
                </a:lnTo>
                <a:lnTo>
                  <a:pt x="195632" y="1826938"/>
                </a:lnTo>
                <a:lnTo>
                  <a:pt x="1085589" y="936981"/>
                </a:lnTo>
                <a:cubicBezTo>
                  <a:pt x="1153503" y="869069"/>
                  <a:pt x="1242514" y="835113"/>
                  <a:pt x="1331526" y="835113"/>
                </a:cubicBezTo>
                <a:close/>
                <a:moveTo>
                  <a:pt x="1331521" y="0"/>
                </a:moveTo>
                <a:cubicBezTo>
                  <a:pt x="1420533" y="0"/>
                  <a:pt x="1509544" y="33957"/>
                  <a:pt x="1577456" y="101869"/>
                </a:cubicBezTo>
                <a:lnTo>
                  <a:pt x="2561175" y="1085588"/>
                </a:lnTo>
                <a:cubicBezTo>
                  <a:pt x="2697002" y="1221415"/>
                  <a:pt x="2697002" y="1441633"/>
                  <a:pt x="2561175" y="1577460"/>
                </a:cubicBezTo>
                <a:lnTo>
                  <a:pt x="2467417" y="1671217"/>
                </a:lnTo>
                <a:lnTo>
                  <a:pt x="1577459" y="781264"/>
                </a:lnTo>
                <a:cubicBezTo>
                  <a:pt x="1441633" y="645435"/>
                  <a:pt x="1221415" y="645436"/>
                  <a:pt x="1085588" y="781263"/>
                </a:cubicBezTo>
                <a:lnTo>
                  <a:pt x="195631" y="1671220"/>
                </a:lnTo>
                <a:lnTo>
                  <a:pt x="101869" y="1577457"/>
                </a:lnTo>
                <a:cubicBezTo>
                  <a:pt x="33956" y="1509544"/>
                  <a:pt x="0" y="1420533"/>
                  <a:pt x="0" y="1331524"/>
                </a:cubicBezTo>
                <a:cubicBezTo>
                  <a:pt x="0" y="1242512"/>
                  <a:pt x="33956" y="1153502"/>
                  <a:pt x="101868" y="1085586"/>
                </a:cubicBezTo>
                <a:lnTo>
                  <a:pt x="1085586" y="101871"/>
                </a:lnTo>
                <a:cubicBezTo>
                  <a:pt x="1153500" y="33957"/>
                  <a:pt x="1242511" y="0"/>
                  <a:pt x="13315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6F0098-C028-6145-BE18-D9EE043E7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505BAB-870E-7C4E-8AE2-1B0AEE4DD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033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E7D4A72-B45E-2A4F-B543-049367566C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72945" y="404033"/>
            <a:ext cx="4357709" cy="6057236"/>
          </a:xfrm>
          <a:custGeom>
            <a:avLst/>
            <a:gdLst>
              <a:gd name="connsiteX0" fmla="*/ 2178855 w 4357709"/>
              <a:gd name="connsiteY0" fmla="*/ 3176685 h 6057236"/>
              <a:gd name="connsiteX1" fmla="*/ 2444878 w 4357709"/>
              <a:gd name="connsiteY1" fmla="*/ 3286875 h 6057236"/>
              <a:gd name="connsiteX2" fmla="*/ 3508941 w 4357709"/>
              <a:gd name="connsiteY2" fmla="*/ 4350937 h 6057236"/>
              <a:gd name="connsiteX3" fmla="*/ 3508941 w 4357709"/>
              <a:gd name="connsiteY3" fmla="*/ 4882984 h 6057236"/>
              <a:gd name="connsiteX4" fmla="*/ 2444878 w 4357709"/>
              <a:gd name="connsiteY4" fmla="*/ 5947046 h 6057236"/>
              <a:gd name="connsiteX5" fmla="*/ 1912832 w 4357709"/>
              <a:gd name="connsiteY5" fmla="*/ 5947046 h 6057236"/>
              <a:gd name="connsiteX6" fmla="*/ 848770 w 4357709"/>
              <a:gd name="connsiteY6" fmla="*/ 4882984 h 6057236"/>
              <a:gd name="connsiteX7" fmla="*/ 848770 w 4357709"/>
              <a:gd name="connsiteY7" fmla="*/ 4350937 h 6057236"/>
              <a:gd name="connsiteX8" fmla="*/ 1912832 w 4357709"/>
              <a:gd name="connsiteY8" fmla="*/ 3286875 h 6057236"/>
              <a:gd name="connsiteX9" fmla="*/ 2178855 w 4357709"/>
              <a:gd name="connsiteY9" fmla="*/ 3176685 h 6057236"/>
              <a:gd name="connsiteX10" fmla="*/ 3752581 w 4357709"/>
              <a:gd name="connsiteY10" fmla="*/ 3159300 h 6057236"/>
              <a:gd name="connsiteX11" fmla="*/ 3864349 w 4357709"/>
              <a:gd name="connsiteY11" fmla="*/ 3205597 h 6057236"/>
              <a:gd name="connsiteX12" fmla="*/ 4311413 w 4357709"/>
              <a:gd name="connsiteY12" fmla="*/ 3652660 h 6057236"/>
              <a:gd name="connsiteX13" fmla="*/ 4311413 w 4357709"/>
              <a:gd name="connsiteY13" fmla="*/ 3876198 h 6057236"/>
              <a:gd name="connsiteX14" fmla="*/ 3864350 w 4357709"/>
              <a:gd name="connsiteY14" fmla="*/ 4323260 h 6057236"/>
              <a:gd name="connsiteX15" fmla="*/ 3640812 w 4357709"/>
              <a:gd name="connsiteY15" fmla="*/ 4323260 h 6057236"/>
              <a:gd name="connsiteX16" fmla="*/ 3193748 w 4357709"/>
              <a:gd name="connsiteY16" fmla="*/ 3876198 h 6057236"/>
              <a:gd name="connsiteX17" fmla="*/ 3193748 w 4357709"/>
              <a:gd name="connsiteY17" fmla="*/ 3652660 h 6057236"/>
              <a:gd name="connsiteX18" fmla="*/ 3640812 w 4357709"/>
              <a:gd name="connsiteY18" fmla="*/ 3205596 h 6057236"/>
              <a:gd name="connsiteX19" fmla="*/ 3752581 w 4357709"/>
              <a:gd name="connsiteY19" fmla="*/ 3159300 h 6057236"/>
              <a:gd name="connsiteX20" fmla="*/ 605129 w 4357709"/>
              <a:gd name="connsiteY20" fmla="*/ 3159300 h 6057236"/>
              <a:gd name="connsiteX21" fmla="*/ 716898 w 4357709"/>
              <a:gd name="connsiteY21" fmla="*/ 3205595 h 6057236"/>
              <a:gd name="connsiteX22" fmla="*/ 1163962 w 4357709"/>
              <a:gd name="connsiteY22" fmla="*/ 3652659 h 6057236"/>
              <a:gd name="connsiteX23" fmla="*/ 1163962 w 4357709"/>
              <a:gd name="connsiteY23" fmla="*/ 3876196 h 6057236"/>
              <a:gd name="connsiteX24" fmla="*/ 716898 w 4357709"/>
              <a:gd name="connsiteY24" fmla="*/ 4323260 h 6057236"/>
              <a:gd name="connsiteX25" fmla="*/ 493361 w 4357709"/>
              <a:gd name="connsiteY25" fmla="*/ 4323260 h 6057236"/>
              <a:gd name="connsiteX26" fmla="*/ 46297 w 4357709"/>
              <a:gd name="connsiteY26" fmla="*/ 3876196 h 6057236"/>
              <a:gd name="connsiteX27" fmla="*/ 46297 w 4357709"/>
              <a:gd name="connsiteY27" fmla="*/ 3652659 h 6057236"/>
              <a:gd name="connsiteX28" fmla="*/ 493361 w 4357709"/>
              <a:gd name="connsiteY28" fmla="*/ 3205595 h 6057236"/>
              <a:gd name="connsiteX29" fmla="*/ 605129 w 4357709"/>
              <a:gd name="connsiteY29" fmla="*/ 3159300 h 6057236"/>
              <a:gd name="connsiteX30" fmla="*/ 1367575 w 4357709"/>
              <a:gd name="connsiteY30" fmla="*/ 2415723 h 6057236"/>
              <a:gd name="connsiteX31" fmla="*/ 1479344 w 4357709"/>
              <a:gd name="connsiteY31" fmla="*/ 2462018 h 6057236"/>
              <a:gd name="connsiteX32" fmla="*/ 1926407 w 4357709"/>
              <a:gd name="connsiteY32" fmla="*/ 2909081 h 6057236"/>
              <a:gd name="connsiteX33" fmla="*/ 1926407 w 4357709"/>
              <a:gd name="connsiteY33" fmla="*/ 3132619 h 6057236"/>
              <a:gd name="connsiteX34" fmla="*/ 1479345 w 4357709"/>
              <a:gd name="connsiteY34" fmla="*/ 3579683 h 6057236"/>
              <a:gd name="connsiteX35" fmla="*/ 1255807 w 4357709"/>
              <a:gd name="connsiteY35" fmla="*/ 3579683 h 6057236"/>
              <a:gd name="connsiteX36" fmla="*/ 808743 w 4357709"/>
              <a:gd name="connsiteY36" fmla="*/ 3132619 h 6057236"/>
              <a:gd name="connsiteX37" fmla="*/ 808744 w 4357709"/>
              <a:gd name="connsiteY37" fmla="*/ 2909082 h 6057236"/>
              <a:gd name="connsiteX38" fmla="*/ 1255806 w 4357709"/>
              <a:gd name="connsiteY38" fmla="*/ 2462018 h 6057236"/>
              <a:gd name="connsiteX39" fmla="*/ 1367575 w 4357709"/>
              <a:gd name="connsiteY39" fmla="*/ 2415723 h 6057236"/>
              <a:gd name="connsiteX40" fmla="*/ 2965717 w 4357709"/>
              <a:gd name="connsiteY40" fmla="*/ 2415722 h 6057236"/>
              <a:gd name="connsiteX41" fmla="*/ 3077486 w 4357709"/>
              <a:gd name="connsiteY41" fmla="*/ 2462018 h 6057236"/>
              <a:gd name="connsiteX42" fmla="*/ 3524549 w 4357709"/>
              <a:gd name="connsiteY42" fmla="*/ 2909081 h 6057236"/>
              <a:gd name="connsiteX43" fmla="*/ 3524549 w 4357709"/>
              <a:gd name="connsiteY43" fmla="*/ 3132619 h 6057236"/>
              <a:gd name="connsiteX44" fmla="*/ 3077486 w 4357709"/>
              <a:gd name="connsiteY44" fmla="*/ 3579682 h 6057236"/>
              <a:gd name="connsiteX45" fmla="*/ 2853948 w 4357709"/>
              <a:gd name="connsiteY45" fmla="*/ 3579682 h 6057236"/>
              <a:gd name="connsiteX46" fmla="*/ 2406885 w 4357709"/>
              <a:gd name="connsiteY46" fmla="*/ 3132619 h 6057236"/>
              <a:gd name="connsiteX47" fmla="*/ 2406885 w 4357709"/>
              <a:gd name="connsiteY47" fmla="*/ 2909081 h 6057236"/>
              <a:gd name="connsiteX48" fmla="*/ 2853948 w 4357709"/>
              <a:gd name="connsiteY48" fmla="*/ 2462018 h 6057236"/>
              <a:gd name="connsiteX49" fmla="*/ 2965717 w 4357709"/>
              <a:gd name="connsiteY49" fmla="*/ 2415722 h 6057236"/>
              <a:gd name="connsiteX50" fmla="*/ 605129 w 4357709"/>
              <a:gd name="connsiteY50" fmla="*/ 1672147 h 6057236"/>
              <a:gd name="connsiteX51" fmla="*/ 716897 w 4357709"/>
              <a:gd name="connsiteY51" fmla="*/ 1718442 h 6057236"/>
              <a:gd name="connsiteX52" fmla="*/ 1163960 w 4357709"/>
              <a:gd name="connsiteY52" fmla="*/ 2165506 h 6057236"/>
              <a:gd name="connsiteX53" fmla="*/ 1163960 w 4357709"/>
              <a:gd name="connsiteY53" fmla="*/ 2389043 h 6057236"/>
              <a:gd name="connsiteX54" fmla="*/ 716897 w 4357709"/>
              <a:gd name="connsiteY54" fmla="*/ 2836107 h 6057236"/>
              <a:gd name="connsiteX55" fmla="*/ 493359 w 4357709"/>
              <a:gd name="connsiteY55" fmla="*/ 2836107 h 6057236"/>
              <a:gd name="connsiteX56" fmla="*/ 46296 w 4357709"/>
              <a:gd name="connsiteY56" fmla="*/ 2389043 h 6057236"/>
              <a:gd name="connsiteX57" fmla="*/ 46296 w 4357709"/>
              <a:gd name="connsiteY57" fmla="*/ 2165506 h 6057236"/>
              <a:gd name="connsiteX58" fmla="*/ 493359 w 4357709"/>
              <a:gd name="connsiteY58" fmla="*/ 1718442 h 6057236"/>
              <a:gd name="connsiteX59" fmla="*/ 605129 w 4357709"/>
              <a:gd name="connsiteY59" fmla="*/ 1672147 h 6057236"/>
              <a:gd name="connsiteX60" fmla="*/ 3752580 w 4357709"/>
              <a:gd name="connsiteY60" fmla="*/ 1672145 h 6057236"/>
              <a:gd name="connsiteX61" fmla="*/ 3864349 w 4357709"/>
              <a:gd name="connsiteY61" fmla="*/ 1718442 h 6057236"/>
              <a:gd name="connsiteX62" fmla="*/ 4311412 w 4357709"/>
              <a:gd name="connsiteY62" fmla="*/ 2165505 h 6057236"/>
              <a:gd name="connsiteX63" fmla="*/ 4311412 w 4357709"/>
              <a:gd name="connsiteY63" fmla="*/ 2389043 h 6057236"/>
              <a:gd name="connsiteX64" fmla="*/ 3864349 w 4357709"/>
              <a:gd name="connsiteY64" fmla="*/ 2836106 h 6057236"/>
              <a:gd name="connsiteX65" fmla="*/ 3640811 w 4357709"/>
              <a:gd name="connsiteY65" fmla="*/ 2836106 h 6057236"/>
              <a:gd name="connsiteX66" fmla="*/ 3193748 w 4357709"/>
              <a:gd name="connsiteY66" fmla="*/ 2389043 h 6057236"/>
              <a:gd name="connsiteX67" fmla="*/ 3193748 w 4357709"/>
              <a:gd name="connsiteY67" fmla="*/ 2165505 h 6057236"/>
              <a:gd name="connsiteX68" fmla="*/ 3640811 w 4357709"/>
              <a:gd name="connsiteY68" fmla="*/ 1718442 h 6057236"/>
              <a:gd name="connsiteX69" fmla="*/ 3752580 w 4357709"/>
              <a:gd name="connsiteY69" fmla="*/ 1672145 h 6057236"/>
              <a:gd name="connsiteX70" fmla="*/ 2178854 w 4357709"/>
              <a:gd name="connsiteY70" fmla="*/ 0 h 6057236"/>
              <a:gd name="connsiteX71" fmla="*/ 2444878 w 4357709"/>
              <a:gd name="connsiteY71" fmla="*/ 110190 h 6057236"/>
              <a:gd name="connsiteX72" fmla="*/ 3508940 w 4357709"/>
              <a:gd name="connsiteY72" fmla="*/ 1174252 h 6057236"/>
              <a:gd name="connsiteX73" fmla="*/ 3508940 w 4357709"/>
              <a:gd name="connsiteY73" fmla="*/ 1706299 h 6057236"/>
              <a:gd name="connsiteX74" fmla="*/ 2444878 w 4357709"/>
              <a:gd name="connsiteY74" fmla="*/ 2770361 h 6057236"/>
              <a:gd name="connsiteX75" fmla="*/ 1912831 w 4357709"/>
              <a:gd name="connsiteY75" fmla="*/ 2770361 h 6057236"/>
              <a:gd name="connsiteX76" fmla="*/ 848769 w 4357709"/>
              <a:gd name="connsiteY76" fmla="*/ 1706299 h 6057236"/>
              <a:gd name="connsiteX77" fmla="*/ 848769 w 4357709"/>
              <a:gd name="connsiteY77" fmla="*/ 1174252 h 6057236"/>
              <a:gd name="connsiteX78" fmla="*/ 1912831 w 4357709"/>
              <a:gd name="connsiteY78" fmla="*/ 110190 h 6057236"/>
              <a:gd name="connsiteX79" fmla="*/ 2178854 w 4357709"/>
              <a:gd name="connsiteY79" fmla="*/ 0 h 605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57709" h="6057236">
                <a:moveTo>
                  <a:pt x="2178855" y="3176685"/>
                </a:moveTo>
                <a:cubicBezTo>
                  <a:pt x="2275137" y="3176685"/>
                  <a:pt x="2371419" y="3213415"/>
                  <a:pt x="2444878" y="3286875"/>
                </a:cubicBezTo>
                <a:lnTo>
                  <a:pt x="3508941" y="4350937"/>
                </a:lnTo>
                <a:cubicBezTo>
                  <a:pt x="3655861" y="4497858"/>
                  <a:pt x="3655861" y="4736064"/>
                  <a:pt x="3508941" y="4882984"/>
                </a:cubicBezTo>
                <a:lnTo>
                  <a:pt x="2444878" y="5947046"/>
                </a:lnTo>
                <a:cubicBezTo>
                  <a:pt x="2297958" y="6093967"/>
                  <a:pt x="2059752" y="6093967"/>
                  <a:pt x="1912832" y="5947046"/>
                </a:cubicBezTo>
                <a:lnTo>
                  <a:pt x="848770" y="4882984"/>
                </a:lnTo>
                <a:cubicBezTo>
                  <a:pt x="701849" y="4736064"/>
                  <a:pt x="701849" y="4497858"/>
                  <a:pt x="848770" y="4350937"/>
                </a:cubicBezTo>
                <a:lnTo>
                  <a:pt x="1912832" y="3286875"/>
                </a:lnTo>
                <a:cubicBezTo>
                  <a:pt x="1986291" y="3213415"/>
                  <a:pt x="2082573" y="3176685"/>
                  <a:pt x="2178855" y="3176685"/>
                </a:cubicBezTo>
                <a:close/>
                <a:moveTo>
                  <a:pt x="3752581" y="3159300"/>
                </a:moveTo>
                <a:cubicBezTo>
                  <a:pt x="3793033" y="3159300"/>
                  <a:pt x="3833486" y="3174733"/>
                  <a:pt x="3864349" y="3205597"/>
                </a:cubicBezTo>
                <a:lnTo>
                  <a:pt x="4311413" y="3652660"/>
                </a:lnTo>
                <a:cubicBezTo>
                  <a:pt x="4373141" y="3714388"/>
                  <a:pt x="4373142" y="3814469"/>
                  <a:pt x="4311413" y="3876198"/>
                </a:cubicBezTo>
                <a:lnTo>
                  <a:pt x="3864350" y="4323260"/>
                </a:lnTo>
                <a:cubicBezTo>
                  <a:pt x="3802621" y="4384989"/>
                  <a:pt x="3702540" y="4384989"/>
                  <a:pt x="3640812" y="4323260"/>
                </a:cubicBezTo>
                <a:lnTo>
                  <a:pt x="3193748" y="3876198"/>
                </a:lnTo>
                <a:cubicBezTo>
                  <a:pt x="3132020" y="3814470"/>
                  <a:pt x="3132020" y="3714388"/>
                  <a:pt x="3193748" y="3652660"/>
                </a:cubicBezTo>
                <a:lnTo>
                  <a:pt x="3640812" y="3205596"/>
                </a:lnTo>
                <a:cubicBezTo>
                  <a:pt x="3671676" y="3174732"/>
                  <a:pt x="3712128" y="3159300"/>
                  <a:pt x="3752581" y="3159300"/>
                </a:cubicBezTo>
                <a:close/>
                <a:moveTo>
                  <a:pt x="605129" y="3159300"/>
                </a:moveTo>
                <a:cubicBezTo>
                  <a:pt x="645582" y="3159299"/>
                  <a:pt x="686035" y="3174731"/>
                  <a:pt x="716898" y="3205595"/>
                </a:cubicBezTo>
                <a:lnTo>
                  <a:pt x="1163962" y="3652659"/>
                </a:lnTo>
                <a:cubicBezTo>
                  <a:pt x="1225690" y="3714387"/>
                  <a:pt x="1225690" y="3814468"/>
                  <a:pt x="1163962" y="3876196"/>
                </a:cubicBezTo>
                <a:lnTo>
                  <a:pt x="716898" y="4323260"/>
                </a:lnTo>
                <a:cubicBezTo>
                  <a:pt x="655170" y="4384988"/>
                  <a:pt x="555089" y="4384988"/>
                  <a:pt x="493361" y="4323260"/>
                </a:cubicBezTo>
                <a:lnTo>
                  <a:pt x="46297" y="3876196"/>
                </a:lnTo>
                <a:cubicBezTo>
                  <a:pt x="-15431" y="3814468"/>
                  <a:pt x="-15431" y="3714387"/>
                  <a:pt x="46297" y="3652659"/>
                </a:cubicBezTo>
                <a:lnTo>
                  <a:pt x="493361" y="3205595"/>
                </a:lnTo>
                <a:cubicBezTo>
                  <a:pt x="524224" y="3174731"/>
                  <a:pt x="564677" y="3159300"/>
                  <a:pt x="605129" y="3159300"/>
                </a:cubicBezTo>
                <a:close/>
                <a:moveTo>
                  <a:pt x="1367575" y="2415723"/>
                </a:moveTo>
                <a:cubicBezTo>
                  <a:pt x="1408028" y="2415722"/>
                  <a:pt x="1448480" y="2431154"/>
                  <a:pt x="1479344" y="2462018"/>
                </a:cubicBezTo>
                <a:lnTo>
                  <a:pt x="1926407" y="2909081"/>
                </a:lnTo>
                <a:cubicBezTo>
                  <a:pt x="1988135" y="2970810"/>
                  <a:pt x="1988136" y="3070891"/>
                  <a:pt x="1926407" y="3132619"/>
                </a:cubicBezTo>
                <a:lnTo>
                  <a:pt x="1479345" y="3579683"/>
                </a:lnTo>
                <a:cubicBezTo>
                  <a:pt x="1417616" y="3641411"/>
                  <a:pt x="1317535" y="3641411"/>
                  <a:pt x="1255807" y="3579683"/>
                </a:cubicBezTo>
                <a:lnTo>
                  <a:pt x="808743" y="3132619"/>
                </a:lnTo>
                <a:cubicBezTo>
                  <a:pt x="747015" y="3070891"/>
                  <a:pt x="747015" y="2970810"/>
                  <a:pt x="808744" y="2909082"/>
                </a:cubicBezTo>
                <a:lnTo>
                  <a:pt x="1255806" y="2462018"/>
                </a:lnTo>
                <a:cubicBezTo>
                  <a:pt x="1286670" y="2431154"/>
                  <a:pt x="1327124" y="2415722"/>
                  <a:pt x="1367575" y="2415723"/>
                </a:cubicBezTo>
                <a:close/>
                <a:moveTo>
                  <a:pt x="2965717" y="2415722"/>
                </a:moveTo>
                <a:cubicBezTo>
                  <a:pt x="3006169" y="2415722"/>
                  <a:pt x="3046622" y="2431154"/>
                  <a:pt x="3077486" y="2462018"/>
                </a:cubicBezTo>
                <a:lnTo>
                  <a:pt x="3524549" y="2909081"/>
                </a:lnTo>
                <a:cubicBezTo>
                  <a:pt x="3586277" y="2970810"/>
                  <a:pt x="3586277" y="3070891"/>
                  <a:pt x="3524549" y="3132619"/>
                </a:cubicBezTo>
                <a:lnTo>
                  <a:pt x="3077486" y="3579682"/>
                </a:lnTo>
                <a:cubicBezTo>
                  <a:pt x="3015758" y="3641411"/>
                  <a:pt x="2915677" y="3641411"/>
                  <a:pt x="2853948" y="3579682"/>
                </a:cubicBezTo>
                <a:lnTo>
                  <a:pt x="2406885" y="3132619"/>
                </a:lnTo>
                <a:cubicBezTo>
                  <a:pt x="2345157" y="3070891"/>
                  <a:pt x="2345156" y="2970810"/>
                  <a:pt x="2406885" y="2909081"/>
                </a:cubicBezTo>
                <a:lnTo>
                  <a:pt x="2853948" y="2462018"/>
                </a:lnTo>
                <a:cubicBezTo>
                  <a:pt x="2884812" y="2431154"/>
                  <a:pt x="2925265" y="2415722"/>
                  <a:pt x="2965717" y="2415722"/>
                </a:cubicBezTo>
                <a:close/>
                <a:moveTo>
                  <a:pt x="605129" y="1672147"/>
                </a:moveTo>
                <a:cubicBezTo>
                  <a:pt x="645581" y="1672147"/>
                  <a:pt x="686033" y="1687579"/>
                  <a:pt x="716897" y="1718442"/>
                </a:cubicBezTo>
                <a:lnTo>
                  <a:pt x="1163960" y="2165506"/>
                </a:lnTo>
                <a:cubicBezTo>
                  <a:pt x="1225689" y="2227234"/>
                  <a:pt x="1225689" y="2327315"/>
                  <a:pt x="1163960" y="2389043"/>
                </a:cubicBezTo>
                <a:lnTo>
                  <a:pt x="716897" y="2836107"/>
                </a:lnTo>
                <a:cubicBezTo>
                  <a:pt x="655169" y="2897835"/>
                  <a:pt x="555088" y="2897835"/>
                  <a:pt x="493359" y="2836107"/>
                </a:cubicBezTo>
                <a:lnTo>
                  <a:pt x="46296" y="2389043"/>
                </a:lnTo>
                <a:cubicBezTo>
                  <a:pt x="-15432" y="2327315"/>
                  <a:pt x="-15432" y="2227235"/>
                  <a:pt x="46296" y="2165506"/>
                </a:cubicBezTo>
                <a:lnTo>
                  <a:pt x="493359" y="1718442"/>
                </a:lnTo>
                <a:cubicBezTo>
                  <a:pt x="524224" y="1687579"/>
                  <a:pt x="564677" y="1672147"/>
                  <a:pt x="605129" y="1672147"/>
                </a:cubicBezTo>
                <a:close/>
                <a:moveTo>
                  <a:pt x="3752580" y="1672145"/>
                </a:moveTo>
                <a:cubicBezTo>
                  <a:pt x="3793032" y="1672145"/>
                  <a:pt x="3833485" y="1687578"/>
                  <a:pt x="3864349" y="1718442"/>
                </a:cubicBezTo>
                <a:lnTo>
                  <a:pt x="4311412" y="2165505"/>
                </a:lnTo>
                <a:cubicBezTo>
                  <a:pt x="4373140" y="2227233"/>
                  <a:pt x="4373140" y="2327314"/>
                  <a:pt x="4311412" y="2389043"/>
                </a:cubicBezTo>
                <a:lnTo>
                  <a:pt x="3864349" y="2836106"/>
                </a:lnTo>
                <a:cubicBezTo>
                  <a:pt x="3802620" y="2897834"/>
                  <a:pt x="3702539" y="2897834"/>
                  <a:pt x="3640811" y="2836106"/>
                </a:cubicBezTo>
                <a:lnTo>
                  <a:pt x="3193748" y="2389043"/>
                </a:lnTo>
                <a:cubicBezTo>
                  <a:pt x="3132019" y="2327314"/>
                  <a:pt x="3132019" y="2227233"/>
                  <a:pt x="3193748" y="2165505"/>
                </a:cubicBezTo>
                <a:lnTo>
                  <a:pt x="3640811" y="1718442"/>
                </a:lnTo>
                <a:cubicBezTo>
                  <a:pt x="3671675" y="1687577"/>
                  <a:pt x="3712128" y="1672145"/>
                  <a:pt x="3752580" y="1672145"/>
                </a:cubicBezTo>
                <a:close/>
                <a:moveTo>
                  <a:pt x="2178854" y="0"/>
                </a:moveTo>
                <a:cubicBezTo>
                  <a:pt x="2275136" y="0"/>
                  <a:pt x="2371417" y="36729"/>
                  <a:pt x="2444878" y="110190"/>
                </a:cubicBezTo>
                <a:lnTo>
                  <a:pt x="3508940" y="1174252"/>
                </a:lnTo>
                <a:cubicBezTo>
                  <a:pt x="3655860" y="1321173"/>
                  <a:pt x="3655860" y="1559379"/>
                  <a:pt x="3508940" y="1706299"/>
                </a:cubicBezTo>
                <a:lnTo>
                  <a:pt x="2444878" y="2770361"/>
                </a:lnTo>
                <a:cubicBezTo>
                  <a:pt x="2297957" y="2917282"/>
                  <a:pt x="2059751" y="2917282"/>
                  <a:pt x="1912831" y="2770361"/>
                </a:cubicBezTo>
                <a:lnTo>
                  <a:pt x="848769" y="1706299"/>
                </a:lnTo>
                <a:cubicBezTo>
                  <a:pt x="701848" y="1559379"/>
                  <a:pt x="701848" y="1321173"/>
                  <a:pt x="848769" y="1174252"/>
                </a:cubicBezTo>
                <a:lnTo>
                  <a:pt x="1912831" y="110190"/>
                </a:lnTo>
                <a:cubicBezTo>
                  <a:pt x="1986291" y="36730"/>
                  <a:pt x="2082572" y="0"/>
                  <a:pt x="21788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FB37B-951E-F24B-B6F7-14E4B1DCA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64279-D8AA-E049-802D-65EF788F3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0845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BF63C2-13D2-E54F-938A-77749F74B9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90393" y="1959654"/>
            <a:ext cx="3001704" cy="3001704"/>
          </a:xfrm>
          <a:custGeom>
            <a:avLst/>
            <a:gdLst>
              <a:gd name="connsiteX0" fmla="*/ 750276 w 3001704"/>
              <a:gd name="connsiteY0" fmla="*/ 0 h 3001704"/>
              <a:gd name="connsiteX1" fmla="*/ 2251428 w 3001704"/>
              <a:gd name="connsiteY1" fmla="*/ 0 h 3001704"/>
              <a:gd name="connsiteX2" fmla="*/ 3001704 w 3001704"/>
              <a:gd name="connsiteY2" fmla="*/ 750276 h 3001704"/>
              <a:gd name="connsiteX3" fmla="*/ 3001704 w 3001704"/>
              <a:gd name="connsiteY3" fmla="*/ 2251428 h 3001704"/>
              <a:gd name="connsiteX4" fmla="*/ 2251428 w 3001704"/>
              <a:gd name="connsiteY4" fmla="*/ 3001704 h 3001704"/>
              <a:gd name="connsiteX5" fmla="*/ 750276 w 3001704"/>
              <a:gd name="connsiteY5" fmla="*/ 3001704 h 3001704"/>
              <a:gd name="connsiteX6" fmla="*/ 0 w 3001704"/>
              <a:gd name="connsiteY6" fmla="*/ 2251428 h 3001704"/>
              <a:gd name="connsiteX7" fmla="*/ 0 w 3001704"/>
              <a:gd name="connsiteY7" fmla="*/ 750276 h 3001704"/>
              <a:gd name="connsiteX8" fmla="*/ 750276 w 3001704"/>
              <a:gd name="connsiteY8" fmla="*/ 0 h 300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01704" h="3001704">
                <a:moveTo>
                  <a:pt x="750276" y="0"/>
                </a:moveTo>
                <a:lnTo>
                  <a:pt x="2251428" y="0"/>
                </a:lnTo>
                <a:cubicBezTo>
                  <a:pt x="2665794" y="0"/>
                  <a:pt x="3001704" y="335910"/>
                  <a:pt x="3001704" y="750276"/>
                </a:cubicBezTo>
                <a:lnTo>
                  <a:pt x="3001704" y="2251428"/>
                </a:lnTo>
                <a:cubicBezTo>
                  <a:pt x="3001704" y="2665794"/>
                  <a:pt x="2665794" y="3001704"/>
                  <a:pt x="2251428" y="3001704"/>
                </a:cubicBezTo>
                <a:lnTo>
                  <a:pt x="750276" y="3001704"/>
                </a:lnTo>
                <a:cubicBezTo>
                  <a:pt x="335910" y="3001704"/>
                  <a:pt x="0" y="2665794"/>
                  <a:pt x="0" y="2251428"/>
                </a:cubicBezTo>
                <a:lnTo>
                  <a:pt x="0" y="750276"/>
                </a:lnTo>
                <a:cubicBezTo>
                  <a:pt x="0" y="335910"/>
                  <a:pt x="335910" y="0"/>
                  <a:pt x="750276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AD30B7-9772-0042-9DE5-47E2BF706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BD5B9D-0CA1-F041-BA26-77F83016F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77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4099DD-3D94-4F47-AF13-0BC319013B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889090"/>
            <a:ext cx="8480807" cy="3778180"/>
          </a:xfrm>
          <a:custGeom>
            <a:avLst/>
            <a:gdLst>
              <a:gd name="connsiteX0" fmla="*/ 0 w 8078875"/>
              <a:gd name="connsiteY0" fmla="*/ 0 h 3778180"/>
              <a:gd name="connsiteX1" fmla="*/ 8078875 w 8078875"/>
              <a:gd name="connsiteY1" fmla="*/ 0 h 3778180"/>
              <a:gd name="connsiteX2" fmla="*/ 8078875 w 8078875"/>
              <a:gd name="connsiteY2" fmla="*/ 3778180 h 3778180"/>
              <a:gd name="connsiteX3" fmla="*/ 0 w 8078875"/>
              <a:gd name="connsiteY3" fmla="*/ 3778180 h 377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8875" h="3778180">
                <a:moveTo>
                  <a:pt x="0" y="0"/>
                </a:moveTo>
                <a:lnTo>
                  <a:pt x="8078875" y="0"/>
                </a:lnTo>
                <a:lnTo>
                  <a:pt x="8078875" y="3778180"/>
                </a:lnTo>
                <a:lnTo>
                  <a:pt x="0" y="37781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1C192-71AD-6D4E-B6A4-DF17AF430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0B331B-6D85-6C45-90E9-CD38AE5E6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05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FC0EB4-DB86-BE4E-A109-DCABA647EE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587641"/>
            <a:ext cx="12192000" cy="4029389"/>
          </a:xfrm>
          <a:custGeom>
            <a:avLst/>
            <a:gdLst>
              <a:gd name="connsiteX0" fmla="*/ 0 w 12192000"/>
              <a:gd name="connsiteY0" fmla="*/ 0 h 4029389"/>
              <a:gd name="connsiteX1" fmla="*/ 12192000 w 12192000"/>
              <a:gd name="connsiteY1" fmla="*/ 0 h 4029389"/>
              <a:gd name="connsiteX2" fmla="*/ 12192000 w 12192000"/>
              <a:gd name="connsiteY2" fmla="*/ 4029389 h 4029389"/>
              <a:gd name="connsiteX3" fmla="*/ 0 w 12192000"/>
              <a:gd name="connsiteY3" fmla="*/ 4029389 h 40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29389">
                <a:moveTo>
                  <a:pt x="0" y="0"/>
                </a:moveTo>
                <a:lnTo>
                  <a:pt x="12192000" y="0"/>
                </a:lnTo>
                <a:lnTo>
                  <a:pt x="12192000" y="4029389"/>
                </a:lnTo>
                <a:lnTo>
                  <a:pt x="0" y="40293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6C130D-B4D0-9A4F-BD51-268A9D12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BBB2C9-3C2F-1F49-ABC6-546D9C15A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6775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B2E52F4-BC6B-F940-9884-6BD1B9F3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34173" y="1779009"/>
            <a:ext cx="1649991" cy="1649991"/>
          </a:xfrm>
          <a:custGeom>
            <a:avLst/>
            <a:gdLst>
              <a:gd name="connsiteX0" fmla="*/ 274889 w 1649991"/>
              <a:gd name="connsiteY0" fmla="*/ 0 h 1649991"/>
              <a:gd name="connsiteX1" fmla="*/ 1375102 w 1649991"/>
              <a:gd name="connsiteY1" fmla="*/ 0 h 1649991"/>
              <a:gd name="connsiteX2" fmla="*/ 1649991 w 1649991"/>
              <a:gd name="connsiteY2" fmla="*/ 274889 h 1649991"/>
              <a:gd name="connsiteX3" fmla="*/ 1649991 w 1649991"/>
              <a:gd name="connsiteY3" fmla="*/ 1375102 h 1649991"/>
              <a:gd name="connsiteX4" fmla="*/ 1375102 w 1649991"/>
              <a:gd name="connsiteY4" fmla="*/ 1649991 h 1649991"/>
              <a:gd name="connsiteX5" fmla="*/ 274889 w 1649991"/>
              <a:gd name="connsiteY5" fmla="*/ 1649991 h 1649991"/>
              <a:gd name="connsiteX6" fmla="*/ 0 w 1649991"/>
              <a:gd name="connsiteY6" fmla="*/ 1375102 h 1649991"/>
              <a:gd name="connsiteX7" fmla="*/ 0 w 1649991"/>
              <a:gd name="connsiteY7" fmla="*/ 274889 h 1649991"/>
              <a:gd name="connsiteX8" fmla="*/ 274889 w 1649991"/>
              <a:gd name="connsiteY8" fmla="*/ 0 h 164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9991" h="1649991">
                <a:moveTo>
                  <a:pt x="274889" y="0"/>
                </a:moveTo>
                <a:lnTo>
                  <a:pt x="1375102" y="0"/>
                </a:lnTo>
                <a:cubicBezTo>
                  <a:pt x="1526919" y="0"/>
                  <a:pt x="1649991" y="123072"/>
                  <a:pt x="1649991" y="274889"/>
                </a:cubicBezTo>
                <a:lnTo>
                  <a:pt x="1649991" y="1375102"/>
                </a:lnTo>
                <a:cubicBezTo>
                  <a:pt x="1649991" y="1526919"/>
                  <a:pt x="1526919" y="1649991"/>
                  <a:pt x="1375102" y="1649991"/>
                </a:cubicBezTo>
                <a:lnTo>
                  <a:pt x="274889" y="1649991"/>
                </a:lnTo>
                <a:cubicBezTo>
                  <a:pt x="123072" y="1649991"/>
                  <a:pt x="0" y="1526919"/>
                  <a:pt x="0" y="1375102"/>
                </a:cubicBezTo>
                <a:lnTo>
                  <a:pt x="0" y="274889"/>
                </a:lnTo>
                <a:cubicBezTo>
                  <a:pt x="0" y="123072"/>
                  <a:pt x="123072" y="0"/>
                  <a:pt x="274889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E5BCD63-5D70-824F-B6DA-0B1C24C9E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23053" y="1779010"/>
            <a:ext cx="1649991" cy="1649991"/>
          </a:xfrm>
          <a:custGeom>
            <a:avLst/>
            <a:gdLst>
              <a:gd name="connsiteX0" fmla="*/ 274889 w 1649991"/>
              <a:gd name="connsiteY0" fmla="*/ 0 h 1649991"/>
              <a:gd name="connsiteX1" fmla="*/ 1375102 w 1649991"/>
              <a:gd name="connsiteY1" fmla="*/ 0 h 1649991"/>
              <a:gd name="connsiteX2" fmla="*/ 1649991 w 1649991"/>
              <a:gd name="connsiteY2" fmla="*/ 274889 h 1649991"/>
              <a:gd name="connsiteX3" fmla="*/ 1649991 w 1649991"/>
              <a:gd name="connsiteY3" fmla="*/ 1375102 h 1649991"/>
              <a:gd name="connsiteX4" fmla="*/ 1375102 w 1649991"/>
              <a:gd name="connsiteY4" fmla="*/ 1649991 h 1649991"/>
              <a:gd name="connsiteX5" fmla="*/ 274889 w 1649991"/>
              <a:gd name="connsiteY5" fmla="*/ 1649991 h 1649991"/>
              <a:gd name="connsiteX6" fmla="*/ 0 w 1649991"/>
              <a:gd name="connsiteY6" fmla="*/ 1375102 h 1649991"/>
              <a:gd name="connsiteX7" fmla="*/ 0 w 1649991"/>
              <a:gd name="connsiteY7" fmla="*/ 274889 h 1649991"/>
              <a:gd name="connsiteX8" fmla="*/ 274889 w 1649991"/>
              <a:gd name="connsiteY8" fmla="*/ 0 h 164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9991" h="1649991">
                <a:moveTo>
                  <a:pt x="274889" y="0"/>
                </a:moveTo>
                <a:lnTo>
                  <a:pt x="1375102" y="0"/>
                </a:lnTo>
                <a:cubicBezTo>
                  <a:pt x="1526919" y="0"/>
                  <a:pt x="1649991" y="123072"/>
                  <a:pt x="1649991" y="274889"/>
                </a:cubicBezTo>
                <a:lnTo>
                  <a:pt x="1649991" y="1375102"/>
                </a:lnTo>
                <a:cubicBezTo>
                  <a:pt x="1649991" y="1526919"/>
                  <a:pt x="1526919" y="1649991"/>
                  <a:pt x="1375102" y="1649991"/>
                </a:cubicBezTo>
                <a:lnTo>
                  <a:pt x="274889" y="1649991"/>
                </a:lnTo>
                <a:cubicBezTo>
                  <a:pt x="123072" y="1649991"/>
                  <a:pt x="0" y="1526919"/>
                  <a:pt x="0" y="1375102"/>
                </a:cubicBezTo>
                <a:lnTo>
                  <a:pt x="0" y="274889"/>
                </a:lnTo>
                <a:cubicBezTo>
                  <a:pt x="0" y="123072"/>
                  <a:pt x="123072" y="0"/>
                  <a:pt x="274889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D50618-CD83-4B49-A226-61E6DE9D29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11932" y="1779010"/>
            <a:ext cx="1649991" cy="1649991"/>
          </a:xfrm>
          <a:custGeom>
            <a:avLst/>
            <a:gdLst>
              <a:gd name="connsiteX0" fmla="*/ 274889 w 1649991"/>
              <a:gd name="connsiteY0" fmla="*/ 0 h 1649991"/>
              <a:gd name="connsiteX1" fmla="*/ 1375102 w 1649991"/>
              <a:gd name="connsiteY1" fmla="*/ 0 h 1649991"/>
              <a:gd name="connsiteX2" fmla="*/ 1649991 w 1649991"/>
              <a:gd name="connsiteY2" fmla="*/ 274889 h 1649991"/>
              <a:gd name="connsiteX3" fmla="*/ 1649991 w 1649991"/>
              <a:gd name="connsiteY3" fmla="*/ 1375102 h 1649991"/>
              <a:gd name="connsiteX4" fmla="*/ 1375102 w 1649991"/>
              <a:gd name="connsiteY4" fmla="*/ 1649991 h 1649991"/>
              <a:gd name="connsiteX5" fmla="*/ 274889 w 1649991"/>
              <a:gd name="connsiteY5" fmla="*/ 1649991 h 1649991"/>
              <a:gd name="connsiteX6" fmla="*/ 0 w 1649991"/>
              <a:gd name="connsiteY6" fmla="*/ 1375102 h 1649991"/>
              <a:gd name="connsiteX7" fmla="*/ 0 w 1649991"/>
              <a:gd name="connsiteY7" fmla="*/ 274889 h 1649991"/>
              <a:gd name="connsiteX8" fmla="*/ 274889 w 1649991"/>
              <a:gd name="connsiteY8" fmla="*/ 0 h 164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9991" h="1649991">
                <a:moveTo>
                  <a:pt x="274889" y="0"/>
                </a:moveTo>
                <a:lnTo>
                  <a:pt x="1375102" y="0"/>
                </a:lnTo>
                <a:cubicBezTo>
                  <a:pt x="1526919" y="0"/>
                  <a:pt x="1649991" y="123072"/>
                  <a:pt x="1649991" y="274889"/>
                </a:cubicBezTo>
                <a:lnTo>
                  <a:pt x="1649991" y="1375102"/>
                </a:lnTo>
                <a:cubicBezTo>
                  <a:pt x="1649991" y="1526919"/>
                  <a:pt x="1526919" y="1649991"/>
                  <a:pt x="1375102" y="1649991"/>
                </a:cubicBezTo>
                <a:lnTo>
                  <a:pt x="274889" y="1649991"/>
                </a:lnTo>
                <a:cubicBezTo>
                  <a:pt x="123072" y="1649991"/>
                  <a:pt x="0" y="1526919"/>
                  <a:pt x="0" y="1375102"/>
                </a:cubicBezTo>
                <a:lnTo>
                  <a:pt x="0" y="274889"/>
                </a:lnTo>
                <a:cubicBezTo>
                  <a:pt x="0" y="123072"/>
                  <a:pt x="123072" y="0"/>
                  <a:pt x="274889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EAE17B-21C3-AF4A-9EDD-1699AEB4D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529B8-8554-3F49-999E-5E451482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96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AA4D931-D5C0-3C48-B16C-59FE8B3C48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20323" y="2809875"/>
            <a:ext cx="787400" cy="977900"/>
          </a:xfrm>
          <a:custGeom>
            <a:avLst/>
            <a:gdLst>
              <a:gd name="connsiteX0" fmla="*/ 0 w 787400"/>
              <a:gd name="connsiteY0" fmla="*/ 0 h 977900"/>
              <a:gd name="connsiteX1" fmla="*/ 787400 w 787400"/>
              <a:gd name="connsiteY1" fmla="*/ 0 h 977900"/>
              <a:gd name="connsiteX2" fmla="*/ 787400 w 787400"/>
              <a:gd name="connsiteY2" fmla="*/ 977900 h 977900"/>
              <a:gd name="connsiteX3" fmla="*/ 0 w 787400"/>
              <a:gd name="connsiteY3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400" h="977900">
                <a:moveTo>
                  <a:pt x="0" y="0"/>
                </a:moveTo>
                <a:lnTo>
                  <a:pt x="787400" y="0"/>
                </a:lnTo>
                <a:lnTo>
                  <a:pt x="787400" y="977900"/>
                </a:lnTo>
                <a:lnTo>
                  <a:pt x="0" y="97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5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CF9A89-B973-E24B-8332-747A19BA0E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02299" y="2809875"/>
            <a:ext cx="787400" cy="977900"/>
          </a:xfrm>
          <a:custGeom>
            <a:avLst/>
            <a:gdLst>
              <a:gd name="connsiteX0" fmla="*/ 0 w 787400"/>
              <a:gd name="connsiteY0" fmla="*/ 0 h 977900"/>
              <a:gd name="connsiteX1" fmla="*/ 787400 w 787400"/>
              <a:gd name="connsiteY1" fmla="*/ 0 h 977900"/>
              <a:gd name="connsiteX2" fmla="*/ 787400 w 787400"/>
              <a:gd name="connsiteY2" fmla="*/ 977900 h 977900"/>
              <a:gd name="connsiteX3" fmla="*/ 0 w 787400"/>
              <a:gd name="connsiteY3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400" h="977900">
                <a:moveTo>
                  <a:pt x="0" y="0"/>
                </a:moveTo>
                <a:lnTo>
                  <a:pt x="787400" y="0"/>
                </a:lnTo>
                <a:lnTo>
                  <a:pt x="787400" y="977900"/>
                </a:lnTo>
                <a:lnTo>
                  <a:pt x="0" y="97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5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85A1C2-9017-B844-8A1C-FC1B2F343B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181225" y="2809875"/>
            <a:ext cx="787400" cy="977900"/>
          </a:xfrm>
          <a:custGeom>
            <a:avLst/>
            <a:gdLst>
              <a:gd name="connsiteX0" fmla="*/ 0 w 787400"/>
              <a:gd name="connsiteY0" fmla="*/ 0 h 977900"/>
              <a:gd name="connsiteX1" fmla="*/ 787400 w 787400"/>
              <a:gd name="connsiteY1" fmla="*/ 0 h 977900"/>
              <a:gd name="connsiteX2" fmla="*/ 787400 w 787400"/>
              <a:gd name="connsiteY2" fmla="*/ 977900 h 977900"/>
              <a:gd name="connsiteX3" fmla="*/ 0 w 787400"/>
              <a:gd name="connsiteY3" fmla="*/ 977900 h 97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7400" h="977900">
                <a:moveTo>
                  <a:pt x="0" y="0"/>
                </a:moveTo>
                <a:lnTo>
                  <a:pt x="787400" y="0"/>
                </a:lnTo>
                <a:lnTo>
                  <a:pt x="787400" y="977900"/>
                </a:lnTo>
                <a:lnTo>
                  <a:pt x="0" y="977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5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609A8B-E9F8-464E-8111-3A67155DB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D9EDD-C2E2-DB4F-B242-4865B7361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936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B733B1-8D51-A141-8D2D-C2EF2139AE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2803490"/>
          </a:xfrm>
          <a:custGeom>
            <a:avLst/>
            <a:gdLst>
              <a:gd name="connsiteX0" fmla="*/ 0 w 12192000"/>
              <a:gd name="connsiteY0" fmla="*/ 0 h 2803490"/>
              <a:gd name="connsiteX1" fmla="*/ 12192000 w 12192000"/>
              <a:gd name="connsiteY1" fmla="*/ 0 h 2803490"/>
              <a:gd name="connsiteX2" fmla="*/ 12192000 w 12192000"/>
              <a:gd name="connsiteY2" fmla="*/ 2803490 h 2803490"/>
              <a:gd name="connsiteX3" fmla="*/ 0 w 12192000"/>
              <a:gd name="connsiteY3" fmla="*/ 2803490 h 280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3490">
                <a:moveTo>
                  <a:pt x="0" y="0"/>
                </a:moveTo>
                <a:lnTo>
                  <a:pt x="12192000" y="0"/>
                </a:lnTo>
                <a:lnTo>
                  <a:pt x="12192000" y="2803490"/>
                </a:lnTo>
                <a:lnTo>
                  <a:pt x="0" y="2803490"/>
                </a:lnTo>
                <a:close/>
              </a:path>
            </a:pathLst>
          </a:custGeom>
          <a:noFill/>
          <a:effectLst>
            <a:outerShdw blurRad="38100" dist="38100" dir="5400000" algn="t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0A11D8-3988-2C4A-84A1-DA2F3409C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0FA35D-D344-794A-B856-E3DB8F527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933D7F5-1299-3342-BCD4-4BFB7645AF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51070" y="1965325"/>
            <a:ext cx="2289861" cy="2289861"/>
          </a:xfrm>
          <a:custGeom>
            <a:avLst/>
            <a:gdLst>
              <a:gd name="connsiteX0" fmla="*/ 1144931 w 2289861"/>
              <a:gd name="connsiteY0" fmla="*/ 0 h 2289861"/>
              <a:gd name="connsiteX1" fmla="*/ 1583340 w 2289861"/>
              <a:gd name="connsiteY1" fmla="*/ 181595 h 2289861"/>
              <a:gd name="connsiteX2" fmla="*/ 2108266 w 2289861"/>
              <a:gd name="connsiteY2" fmla="*/ 706521 h 2289861"/>
              <a:gd name="connsiteX3" fmla="*/ 2108266 w 2289861"/>
              <a:gd name="connsiteY3" fmla="*/ 1583340 h 2289861"/>
              <a:gd name="connsiteX4" fmla="*/ 1583340 w 2289861"/>
              <a:gd name="connsiteY4" fmla="*/ 2108266 h 2289861"/>
              <a:gd name="connsiteX5" fmla="*/ 706521 w 2289861"/>
              <a:gd name="connsiteY5" fmla="*/ 2108266 h 2289861"/>
              <a:gd name="connsiteX6" fmla="*/ 181595 w 2289861"/>
              <a:gd name="connsiteY6" fmla="*/ 1583340 h 2289861"/>
              <a:gd name="connsiteX7" fmla="*/ 181595 w 2289861"/>
              <a:gd name="connsiteY7" fmla="*/ 706521 h 2289861"/>
              <a:gd name="connsiteX8" fmla="*/ 706521 w 2289861"/>
              <a:gd name="connsiteY8" fmla="*/ 181595 h 2289861"/>
              <a:gd name="connsiteX9" fmla="*/ 1144931 w 2289861"/>
              <a:gd name="connsiteY9" fmla="*/ 0 h 228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89861" h="2289861">
                <a:moveTo>
                  <a:pt x="1144931" y="0"/>
                </a:moveTo>
                <a:cubicBezTo>
                  <a:pt x="1303604" y="0"/>
                  <a:pt x="1462277" y="60532"/>
                  <a:pt x="1583340" y="181595"/>
                </a:cubicBezTo>
                <a:lnTo>
                  <a:pt x="2108266" y="706521"/>
                </a:lnTo>
                <a:cubicBezTo>
                  <a:pt x="2350393" y="948648"/>
                  <a:pt x="2350393" y="1341214"/>
                  <a:pt x="2108266" y="1583340"/>
                </a:cubicBezTo>
                <a:lnTo>
                  <a:pt x="1583340" y="2108266"/>
                </a:lnTo>
                <a:cubicBezTo>
                  <a:pt x="1341214" y="2350393"/>
                  <a:pt x="948648" y="2350393"/>
                  <a:pt x="706521" y="2108266"/>
                </a:cubicBezTo>
                <a:lnTo>
                  <a:pt x="181595" y="1583340"/>
                </a:lnTo>
                <a:cubicBezTo>
                  <a:pt x="-60531" y="1341214"/>
                  <a:pt x="-60531" y="948648"/>
                  <a:pt x="181595" y="706521"/>
                </a:cubicBezTo>
                <a:lnTo>
                  <a:pt x="706521" y="181595"/>
                </a:lnTo>
                <a:cubicBezTo>
                  <a:pt x="827585" y="60532"/>
                  <a:pt x="986258" y="0"/>
                  <a:pt x="1144931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869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9CB1F77-D73A-1C4F-976F-CFB2D25A4D5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058136" y="4784226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5963916-03EC-944F-964A-9CD52901E9B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58136" y="3195135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D0D5DBE-7E14-F249-9BD3-613B399FED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30781" y="1606044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244DF1D-BB94-134D-8B49-C0EAE96A91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73794" y="4784226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46D4D5-9907-D746-B39E-77992F9C63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73794" y="3195135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F3BEFEC-3072-CC47-A5A9-969AFF09EA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46439" y="1606044"/>
            <a:ext cx="1336348" cy="1336348"/>
          </a:xfrm>
          <a:custGeom>
            <a:avLst/>
            <a:gdLst>
              <a:gd name="connsiteX0" fmla="*/ 163315 w 1336348"/>
              <a:gd name="connsiteY0" fmla="*/ 0 h 1336348"/>
              <a:gd name="connsiteX1" fmla="*/ 1173033 w 1336348"/>
              <a:gd name="connsiteY1" fmla="*/ 0 h 1336348"/>
              <a:gd name="connsiteX2" fmla="*/ 1336348 w 1336348"/>
              <a:gd name="connsiteY2" fmla="*/ 163315 h 1336348"/>
              <a:gd name="connsiteX3" fmla="*/ 1336348 w 1336348"/>
              <a:gd name="connsiteY3" fmla="*/ 1173033 h 1336348"/>
              <a:gd name="connsiteX4" fmla="*/ 1173033 w 1336348"/>
              <a:gd name="connsiteY4" fmla="*/ 1336348 h 1336348"/>
              <a:gd name="connsiteX5" fmla="*/ 163315 w 1336348"/>
              <a:gd name="connsiteY5" fmla="*/ 1336348 h 1336348"/>
              <a:gd name="connsiteX6" fmla="*/ 0 w 1336348"/>
              <a:gd name="connsiteY6" fmla="*/ 1173033 h 1336348"/>
              <a:gd name="connsiteX7" fmla="*/ 0 w 1336348"/>
              <a:gd name="connsiteY7" fmla="*/ 163315 h 1336348"/>
              <a:gd name="connsiteX8" fmla="*/ 163315 w 1336348"/>
              <a:gd name="connsiteY8" fmla="*/ 0 h 133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36348" h="1336348">
                <a:moveTo>
                  <a:pt x="163315" y="0"/>
                </a:moveTo>
                <a:lnTo>
                  <a:pt x="1173033" y="0"/>
                </a:lnTo>
                <a:cubicBezTo>
                  <a:pt x="1263229" y="0"/>
                  <a:pt x="1336348" y="73119"/>
                  <a:pt x="1336348" y="163315"/>
                </a:cubicBezTo>
                <a:lnTo>
                  <a:pt x="1336348" y="1173033"/>
                </a:lnTo>
                <a:cubicBezTo>
                  <a:pt x="1336348" y="1263229"/>
                  <a:pt x="1263229" y="1336348"/>
                  <a:pt x="1173033" y="1336348"/>
                </a:cubicBezTo>
                <a:lnTo>
                  <a:pt x="163315" y="1336348"/>
                </a:lnTo>
                <a:cubicBezTo>
                  <a:pt x="73119" y="1336348"/>
                  <a:pt x="0" y="1263229"/>
                  <a:pt x="0" y="1173033"/>
                </a:cubicBezTo>
                <a:lnTo>
                  <a:pt x="0" y="163315"/>
                </a:lnTo>
                <a:cubicBezTo>
                  <a:pt x="0" y="73119"/>
                  <a:pt x="73119" y="0"/>
                  <a:pt x="16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4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6D89-A428-8C46-805E-30B5F6DB3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B1324-8E40-234E-A977-5125417AE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23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DB598E2-38EB-0F45-852B-03FFB1827E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95582" y="1585311"/>
            <a:ext cx="2590235" cy="2590235"/>
          </a:xfrm>
          <a:custGeom>
            <a:avLst/>
            <a:gdLst>
              <a:gd name="connsiteX0" fmla="*/ 1295118 w 2590235"/>
              <a:gd name="connsiteY0" fmla="*/ 0 h 2590235"/>
              <a:gd name="connsiteX1" fmla="*/ 1791036 w 2590235"/>
              <a:gd name="connsiteY1" fmla="*/ 205417 h 2590235"/>
              <a:gd name="connsiteX2" fmla="*/ 2384819 w 2590235"/>
              <a:gd name="connsiteY2" fmla="*/ 799199 h 2590235"/>
              <a:gd name="connsiteX3" fmla="*/ 2384819 w 2590235"/>
              <a:gd name="connsiteY3" fmla="*/ 1791036 h 2590235"/>
              <a:gd name="connsiteX4" fmla="*/ 1791036 w 2590235"/>
              <a:gd name="connsiteY4" fmla="*/ 2384819 h 2590235"/>
              <a:gd name="connsiteX5" fmla="*/ 799199 w 2590235"/>
              <a:gd name="connsiteY5" fmla="*/ 2384819 h 2590235"/>
              <a:gd name="connsiteX6" fmla="*/ 205417 w 2590235"/>
              <a:gd name="connsiteY6" fmla="*/ 1791036 h 2590235"/>
              <a:gd name="connsiteX7" fmla="*/ 205417 w 2590235"/>
              <a:gd name="connsiteY7" fmla="*/ 799199 h 2590235"/>
              <a:gd name="connsiteX8" fmla="*/ 799199 w 2590235"/>
              <a:gd name="connsiteY8" fmla="*/ 205417 h 2590235"/>
              <a:gd name="connsiteX9" fmla="*/ 1295118 w 2590235"/>
              <a:gd name="connsiteY9" fmla="*/ 0 h 2590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90235" h="2590235">
                <a:moveTo>
                  <a:pt x="1295118" y="0"/>
                </a:moveTo>
                <a:cubicBezTo>
                  <a:pt x="1474605" y="0"/>
                  <a:pt x="1654092" y="68472"/>
                  <a:pt x="1791036" y="205417"/>
                </a:cubicBezTo>
                <a:lnTo>
                  <a:pt x="2384819" y="799199"/>
                </a:lnTo>
                <a:cubicBezTo>
                  <a:pt x="2658707" y="1073088"/>
                  <a:pt x="2658707" y="1517148"/>
                  <a:pt x="2384819" y="1791036"/>
                </a:cubicBezTo>
                <a:lnTo>
                  <a:pt x="1791036" y="2384819"/>
                </a:lnTo>
                <a:cubicBezTo>
                  <a:pt x="1517148" y="2658707"/>
                  <a:pt x="1073087" y="2658707"/>
                  <a:pt x="799199" y="2384819"/>
                </a:cubicBezTo>
                <a:lnTo>
                  <a:pt x="205417" y="1791036"/>
                </a:lnTo>
                <a:cubicBezTo>
                  <a:pt x="-68472" y="1517148"/>
                  <a:pt x="-68472" y="1073088"/>
                  <a:pt x="205417" y="799199"/>
                </a:cubicBezTo>
                <a:lnTo>
                  <a:pt x="799199" y="205417"/>
                </a:lnTo>
                <a:cubicBezTo>
                  <a:pt x="936143" y="68472"/>
                  <a:pt x="1115630" y="0"/>
                  <a:pt x="1295118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5E0D096-F242-1B42-B7A0-773630E251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06184" y="1585311"/>
            <a:ext cx="2590235" cy="2590235"/>
          </a:xfrm>
          <a:custGeom>
            <a:avLst/>
            <a:gdLst>
              <a:gd name="connsiteX0" fmla="*/ 1295118 w 2590235"/>
              <a:gd name="connsiteY0" fmla="*/ 0 h 2590235"/>
              <a:gd name="connsiteX1" fmla="*/ 1791036 w 2590235"/>
              <a:gd name="connsiteY1" fmla="*/ 205417 h 2590235"/>
              <a:gd name="connsiteX2" fmla="*/ 2384819 w 2590235"/>
              <a:gd name="connsiteY2" fmla="*/ 799199 h 2590235"/>
              <a:gd name="connsiteX3" fmla="*/ 2384819 w 2590235"/>
              <a:gd name="connsiteY3" fmla="*/ 1791036 h 2590235"/>
              <a:gd name="connsiteX4" fmla="*/ 1791036 w 2590235"/>
              <a:gd name="connsiteY4" fmla="*/ 2384819 h 2590235"/>
              <a:gd name="connsiteX5" fmla="*/ 799199 w 2590235"/>
              <a:gd name="connsiteY5" fmla="*/ 2384819 h 2590235"/>
              <a:gd name="connsiteX6" fmla="*/ 205417 w 2590235"/>
              <a:gd name="connsiteY6" fmla="*/ 1791036 h 2590235"/>
              <a:gd name="connsiteX7" fmla="*/ 205417 w 2590235"/>
              <a:gd name="connsiteY7" fmla="*/ 799199 h 2590235"/>
              <a:gd name="connsiteX8" fmla="*/ 799199 w 2590235"/>
              <a:gd name="connsiteY8" fmla="*/ 205417 h 2590235"/>
              <a:gd name="connsiteX9" fmla="*/ 1295118 w 2590235"/>
              <a:gd name="connsiteY9" fmla="*/ 0 h 2590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90235" h="2590235">
                <a:moveTo>
                  <a:pt x="1295118" y="0"/>
                </a:moveTo>
                <a:cubicBezTo>
                  <a:pt x="1474605" y="0"/>
                  <a:pt x="1654092" y="68472"/>
                  <a:pt x="1791036" y="205417"/>
                </a:cubicBezTo>
                <a:lnTo>
                  <a:pt x="2384819" y="799199"/>
                </a:lnTo>
                <a:cubicBezTo>
                  <a:pt x="2658707" y="1073088"/>
                  <a:pt x="2658707" y="1517148"/>
                  <a:pt x="2384819" y="1791036"/>
                </a:cubicBezTo>
                <a:lnTo>
                  <a:pt x="1791036" y="2384819"/>
                </a:lnTo>
                <a:cubicBezTo>
                  <a:pt x="1517148" y="2658707"/>
                  <a:pt x="1073088" y="2658707"/>
                  <a:pt x="799199" y="2384819"/>
                </a:cubicBezTo>
                <a:lnTo>
                  <a:pt x="205417" y="1791036"/>
                </a:lnTo>
                <a:cubicBezTo>
                  <a:pt x="-68472" y="1517148"/>
                  <a:pt x="-68472" y="1073088"/>
                  <a:pt x="205417" y="799199"/>
                </a:cubicBezTo>
                <a:lnTo>
                  <a:pt x="799199" y="205417"/>
                </a:lnTo>
                <a:cubicBezTo>
                  <a:pt x="936143" y="68472"/>
                  <a:pt x="1115630" y="0"/>
                  <a:pt x="1295118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2B8E9-9F22-7347-B15D-3376C686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C6C58-A84F-A243-AA54-9283DF2F9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583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9EA3983-00E6-8D42-900E-1FC7E9F70EA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57767" y="4026325"/>
            <a:ext cx="1683871" cy="1683871"/>
          </a:xfrm>
          <a:custGeom>
            <a:avLst/>
            <a:gdLst>
              <a:gd name="connsiteX0" fmla="*/ 841936 w 1683871"/>
              <a:gd name="connsiteY0" fmla="*/ 0 h 1683871"/>
              <a:gd name="connsiteX1" fmla="*/ 1164324 w 1683871"/>
              <a:gd name="connsiteY1" fmla="*/ 133538 h 1683871"/>
              <a:gd name="connsiteX2" fmla="*/ 1550334 w 1683871"/>
              <a:gd name="connsiteY2" fmla="*/ 519548 h 1683871"/>
              <a:gd name="connsiteX3" fmla="*/ 1550334 w 1683871"/>
              <a:gd name="connsiteY3" fmla="*/ 1164324 h 1683871"/>
              <a:gd name="connsiteX4" fmla="*/ 1164325 w 1683871"/>
              <a:gd name="connsiteY4" fmla="*/ 1550333 h 1683871"/>
              <a:gd name="connsiteX5" fmla="*/ 519548 w 1683871"/>
              <a:gd name="connsiteY5" fmla="*/ 1550333 h 1683871"/>
              <a:gd name="connsiteX6" fmla="*/ 133539 w 1683871"/>
              <a:gd name="connsiteY6" fmla="*/ 1164324 h 1683871"/>
              <a:gd name="connsiteX7" fmla="*/ 133539 w 1683871"/>
              <a:gd name="connsiteY7" fmla="*/ 519547 h 1683871"/>
              <a:gd name="connsiteX8" fmla="*/ 519548 w 1683871"/>
              <a:gd name="connsiteY8" fmla="*/ 133538 h 1683871"/>
              <a:gd name="connsiteX9" fmla="*/ 841936 w 1683871"/>
              <a:gd name="connsiteY9" fmla="*/ 0 h 168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3871" h="1683871">
                <a:moveTo>
                  <a:pt x="841936" y="0"/>
                </a:moveTo>
                <a:cubicBezTo>
                  <a:pt x="958618" y="0"/>
                  <a:pt x="1075299" y="44513"/>
                  <a:pt x="1164324" y="133538"/>
                </a:cubicBezTo>
                <a:lnTo>
                  <a:pt x="1550334" y="519548"/>
                </a:lnTo>
                <a:cubicBezTo>
                  <a:pt x="1728384" y="697598"/>
                  <a:pt x="1728384" y="986274"/>
                  <a:pt x="1550334" y="1164324"/>
                </a:cubicBezTo>
                <a:lnTo>
                  <a:pt x="1164325" y="1550333"/>
                </a:lnTo>
                <a:cubicBezTo>
                  <a:pt x="986275" y="1728384"/>
                  <a:pt x="697598" y="1728384"/>
                  <a:pt x="519548" y="1550333"/>
                </a:cubicBezTo>
                <a:lnTo>
                  <a:pt x="133539" y="1164324"/>
                </a:lnTo>
                <a:cubicBezTo>
                  <a:pt x="-44512" y="986274"/>
                  <a:pt x="-44512" y="697597"/>
                  <a:pt x="133539" y="519547"/>
                </a:cubicBezTo>
                <a:lnTo>
                  <a:pt x="519548" y="133538"/>
                </a:lnTo>
                <a:cubicBezTo>
                  <a:pt x="608573" y="44513"/>
                  <a:pt x="725254" y="0"/>
                  <a:pt x="841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2529180-47D1-4B4B-8994-6F5C853671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08333" y="4026324"/>
            <a:ext cx="1683871" cy="1683871"/>
          </a:xfrm>
          <a:custGeom>
            <a:avLst/>
            <a:gdLst>
              <a:gd name="connsiteX0" fmla="*/ 841936 w 1683871"/>
              <a:gd name="connsiteY0" fmla="*/ 0 h 1683871"/>
              <a:gd name="connsiteX1" fmla="*/ 1164324 w 1683871"/>
              <a:gd name="connsiteY1" fmla="*/ 133538 h 1683871"/>
              <a:gd name="connsiteX2" fmla="*/ 1550334 w 1683871"/>
              <a:gd name="connsiteY2" fmla="*/ 519548 h 1683871"/>
              <a:gd name="connsiteX3" fmla="*/ 1550334 w 1683871"/>
              <a:gd name="connsiteY3" fmla="*/ 1164324 h 1683871"/>
              <a:gd name="connsiteX4" fmla="*/ 1164325 w 1683871"/>
              <a:gd name="connsiteY4" fmla="*/ 1550333 h 1683871"/>
              <a:gd name="connsiteX5" fmla="*/ 519548 w 1683871"/>
              <a:gd name="connsiteY5" fmla="*/ 1550333 h 1683871"/>
              <a:gd name="connsiteX6" fmla="*/ 133538 w 1683871"/>
              <a:gd name="connsiteY6" fmla="*/ 1164324 h 1683871"/>
              <a:gd name="connsiteX7" fmla="*/ 133538 w 1683871"/>
              <a:gd name="connsiteY7" fmla="*/ 519547 h 1683871"/>
              <a:gd name="connsiteX8" fmla="*/ 519547 w 1683871"/>
              <a:gd name="connsiteY8" fmla="*/ 133538 h 1683871"/>
              <a:gd name="connsiteX9" fmla="*/ 841936 w 1683871"/>
              <a:gd name="connsiteY9" fmla="*/ 0 h 168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3871" h="1683871">
                <a:moveTo>
                  <a:pt x="841936" y="0"/>
                </a:moveTo>
                <a:cubicBezTo>
                  <a:pt x="958617" y="0"/>
                  <a:pt x="1075299" y="44513"/>
                  <a:pt x="1164324" y="133538"/>
                </a:cubicBezTo>
                <a:lnTo>
                  <a:pt x="1550334" y="519548"/>
                </a:lnTo>
                <a:cubicBezTo>
                  <a:pt x="1728384" y="697598"/>
                  <a:pt x="1728384" y="986274"/>
                  <a:pt x="1550334" y="1164324"/>
                </a:cubicBezTo>
                <a:lnTo>
                  <a:pt x="1164325" y="1550333"/>
                </a:lnTo>
                <a:cubicBezTo>
                  <a:pt x="986275" y="1728384"/>
                  <a:pt x="697598" y="1728384"/>
                  <a:pt x="519548" y="1550333"/>
                </a:cubicBezTo>
                <a:lnTo>
                  <a:pt x="133538" y="1164324"/>
                </a:lnTo>
                <a:cubicBezTo>
                  <a:pt x="-44512" y="986274"/>
                  <a:pt x="-44512" y="697597"/>
                  <a:pt x="133538" y="519547"/>
                </a:cubicBezTo>
                <a:lnTo>
                  <a:pt x="519547" y="133538"/>
                </a:lnTo>
                <a:cubicBezTo>
                  <a:pt x="608573" y="44513"/>
                  <a:pt x="725254" y="0"/>
                  <a:pt x="841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C5FCEA5-1A07-604F-99B2-06AD3FEE0A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7767" y="1775826"/>
            <a:ext cx="1683871" cy="1683870"/>
          </a:xfrm>
          <a:custGeom>
            <a:avLst/>
            <a:gdLst>
              <a:gd name="connsiteX0" fmla="*/ 841936 w 1683871"/>
              <a:gd name="connsiteY0" fmla="*/ 0 h 1683870"/>
              <a:gd name="connsiteX1" fmla="*/ 1164324 w 1683871"/>
              <a:gd name="connsiteY1" fmla="*/ 133538 h 1683870"/>
              <a:gd name="connsiteX2" fmla="*/ 1550334 w 1683871"/>
              <a:gd name="connsiteY2" fmla="*/ 519548 h 1683870"/>
              <a:gd name="connsiteX3" fmla="*/ 1550334 w 1683871"/>
              <a:gd name="connsiteY3" fmla="*/ 1164324 h 1683870"/>
              <a:gd name="connsiteX4" fmla="*/ 1164325 w 1683871"/>
              <a:gd name="connsiteY4" fmla="*/ 1550333 h 1683870"/>
              <a:gd name="connsiteX5" fmla="*/ 519548 w 1683871"/>
              <a:gd name="connsiteY5" fmla="*/ 1550333 h 1683870"/>
              <a:gd name="connsiteX6" fmla="*/ 133539 w 1683871"/>
              <a:gd name="connsiteY6" fmla="*/ 1164324 h 1683870"/>
              <a:gd name="connsiteX7" fmla="*/ 133539 w 1683871"/>
              <a:gd name="connsiteY7" fmla="*/ 519547 h 1683870"/>
              <a:gd name="connsiteX8" fmla="*/ 519548 w 1683871"/>
              <a:gd name="connsiteY8" fmla="*/ 133538 h 1683870"/>
              <a:gd name="connsiteX9" fmla="*/ 841936 w 1683871"/>
              <a:gd name="connsiteY9" fmla="*/ 0 h 168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3871" h="1683870">
                <a:moveTo>
                  <a:pt x="841936" y="0"/>
                </a:moveTo>
                <a:cubicBezTo>
                  <a:pt x="958618" y="0"/>
                  <a:pt x="1075299" y="44513"/>
                  <a:pt x="1164324" y="133538"/>
                </a:cubicBezTo>
                <a:lnTo>
                  <a:pt x="1550334" y="519548"/>
                </a:lnTo>
                <a:cubicBezTo>
                  <a:pt x="1728384" y="697598"/>
                  <a:pt x="1728384" y="986274"/>
                  <a:pt x="1550334" y="1164324"/>
                </a:cubicBezTo>
                <a:lnTo>
                  <a:pt x="1164325" y="1550333"/>
                </a:lnTo>
                <a:cubicBezTo>
                  <a:pt x="986275" y="1728383"/>
                  <a:pt x="697598" y="1728383"/>
                  <a:pt x="519548" y="1550333"/>
                </a:cubicBezTo>
                <a:lnTo>
                  <a:pt x="133539" y="1164324"/>
                </a:lnTo>
                <a:cubicBezTo>
                  <a:pt x="-44512" y="986273"/>
                  <a:pt x="-44512" y="697597"/>
                  <a:pt x="133539" y="519547"/>
                </a:cubicBezTo>
                <a:lnTo>
                  <a:pt x="519548" y="133538"/>
                </a:lnTo>
                <a:cubicBezTo>
                  <a:pt x="608573" y="44513"/>
                  <a:pt x="725254" y="0"/>
                  <a:pt x="841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652651-A31C-6542-BA19-A8AB6821CA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08333" y="1775826"/>
            <a:ext cx="1683871" cy="1683870"/>
          </a:xfrm>
          <a:custGeom>
            <a:avLst/>
            <a:gdLst>
              <a:gd name="connsiteX0" fmla="*/ 841936 w 1683871"/>
              <a:gd name="connsiteY0" fmla="*/ 0 h 1683870"/>
              <a:gd name="connsiteX1" fmla="*/ 1164324 w 1683871"/>
              <a:gd name="connsiteY1" fmla="*/ 133538 h 1683870"/>
              <a:gd name="connsiteX2" fmla="*/ 1550334 w 1683871"/>
              <a:gd name="connsiteY2" fmla="*/ 519548 h 1683870"/>
              <a:gd name="connsiteX3" fmla="*/ 1550334 w 1683871"/>
              <a:gd name="connsiteY3" fmla="*/ 1164324 h 1683870"/>
              <a:gd name="connsiteX4" fmla="*/ 1164325 w 1683871"/>
              <a:gd name="connsiteY4" fmla="*/ 1550333 h 1683870"/>
              <a:gd name="connsiteX5" fmla="*/ 519548 w 1683871"/>
              <a:gd name="connsiteY5" fmla="*/ 1550333 h 1683870"/>
              <a:gd name="connsiteX6" fmla="*/ 133538 w 1683871"/>
              <a:gd name="connsiteY6" fmla="*/ 1164324 h 1683870"/>
              <a:gd name="connsiteX7" fmla="*/ 133538 w 1683871"/>
              <a:gd name="connsiteY7" fmla="*/ 519547 h 1683870"/>
              <a:gd name="connsiteX8" fmla="*/ 519547 w 1683871"/>
              <a:gd name="connsiteY8" fmla="*/ 133538 h 1683870"/>
              <a:gd name="connsiteX9" fmla="*/ 841936 w 1683871"/>
              <a:gd name="connsiteY9" fmla="*/ 0 h 168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83871" h="1683870">
                <a:moveTo>
                  <a:pt x="841936" y="0"/>
                </a:moveTo>
                <a:cubicBezTo>
                  <a:pt x="958617" y="0"/>
                  <a:pt x="1075299" y="44513"/>
                  <a:pt x="1164324" y="133538"/>
                </a:cubicBezTo>
                <a:lnTo>
                  <a:pt x="1550334" y="519548"/>
                </a:lnTo>
                <a:cubicBezTo>
                  <a:pt x="1728384" y="697598"/>
                  <a:pt x="1728384" y="986274"/>
                  <a:pt x="1550334" y="1164324"/>
                </a:cubicBezTo>
                <a:lnTo>
                  <a:pt x="1164325" y="1550333"/>
                </a:lnTo>
                <a:cubicBezTo>
                  <a:pt x="986275" y="1728383"/>
                  <a:pt x="697598" y="1728383"/>
                  <a:pt x="519548" y="1550333"/>
                </a:cubicBezTo>
                <a:lnTo>
                  <a:pt x="133538" y="1164324"/>
                </a:lnTo>
                <a:cubicBezTo>
                  <a:pt x="-44512" y="986273"/>
                  <a:pt x="-44512" y="697597"/>
                  <a:pt x="133538" y="519547"/>
                </a:cubicBezTo>
                <a:lnTo>
                  <a:pt x="519547" y="133538"/>
                </a:lnTo>
                <a:cubicBezTo>
                  <a:pt x="608573" y="44513"/>
                  <a:pt x="725254" y="0"/>
                  <a:pt x="8419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6B89A5-2D5D-484B-8FF2-A8B4B6ECA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ED76A-2A4B-EB48-BAAC-546D99F90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214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2F4962-D1CC-BC4D-8A0D-318991C1F1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7471" y="277433"/>
            <a:ext cx="4488654" cy="6303135"/>
          </a:xfrm>
          <a:custGeom>
            <a:avLst/>
            <a:gdLst>
              <a:gd name="connsiteX0" fmla="*/ 3818053 w 4488654"/>
              <a:gd name="connsiteY0" fmla="*/ 3220429 h 6303135"/>
              <a:gd name="connsiteX1" fmla="*/ 4488654 w 4488654"/>
              <a:gd name="connsiteY1" fmla="*/ 3891029 h 6303135"/>
              <a:gd name="connsiteX2" fmla="*/ 3818053 w 4488654"/>
              <a:gd name="connsiteY2" fmla="*/ 4561631 h 6303135"/>
              <a:gd name="connsiteX3" fmla="*/ 3147452 w 4488654"/>
              <a:gd name="connsiteY3" fmla="*/ 3891029 h 6303135"/>
              <a:gd name="connsiteX4" fmla="*/ 670601 w 4488654"/>
              <a:gd name="connsiteY4" fmla="*/ 3220428 h 6303135"/>
              <a:gd name="connsiteX5" fmla="*/ 1341203 w 4488654"/>
              <a:gd name="connsiteY5" fmla="*/ 3891029 h 6303135"/>
              <a:gd name="connsiteX6" fmla="*/ 670601 w 4488654"/>
              <a:gd name="connsiteY6" fmla="*/ 4561630 h 6303135"/>
              <a:gd name="connsiteX7" fmla="*/ 0 w 4488654"/>
              <a:gd name="connsiteY7" fmla="*/ 3891029 h 6303135"/>
              <a:gd name="connsiteX8" fmla="*/ 2244326 w 4488654"/>
              <a:gd name="connsiteY8" fmla="*/ 3155682 h 6303135"/>
              <a:gd name="connsiteX9" fmla="*/ 3818052 w 4488654"/>
              <a:gd name="connsiteY9" fmla="*/ 4729409 h 6303135"/>
              <a:gd name="connsiteX10" fmla="*/ 2244326 w 4488654"/>
              <a:gd name="connsiteY10" fmla="*/ 6303135 h 6303135"/>
              <a:gd name="connsiteX11" fmla="*/ 670599 w 4488654"/>
              <a:gd name="connsiteY11" fmla="*/ 4729409 h 6303135"/>
              <a:gd name="connsiteX12" fmla="*/ 3031190 w 4488654"/>
              <a:gd name="connsiteY12" fmla="*/ 2476851 h 6303135"/>
              <a:gd name="connsiteX13" fmla="*/ 3701791 w 4488654"/>
              <a:gd name="connsiteY13" fmla="*/ 3147452 h 6303135"/>
              <a:gd name="connsiteX14" fmla="*/ 3031190 w 4488654"/>
              <a:gd name="connsiteY14" fmla="*/ 3818053 h 6303135"/>
              <a:gd name="connsiteX15" fmla="*/ 2360588 w 4488654"/>
              <a:gd name="connsiteY15" fmla="*/ 3147452 h 6303135"/>
              <a:gd name="connsiteX16" fmla="*/ 1433048 w 4488654"/>
              <a:gd name="connsiteY16" fmla="*/ 2476851 h 6303135"/>
              <a:gd name="connsiteX17" fmla="*/ 2103648 w 4488654"/>
              <a:gd name="connsiteY17" fmla="*/ 3147452 h 6303135"/>
              <a:gd name="connsiteX18" fmla="*/ 1433048 w 4488654"/>
              <a:gd name="connsiteY18" fmla="*/ 3818053 h 6303135"/>
              <a:gd name="connsiteX19" fmla="*/ 762447 w 4488654"/>
              <a:gd name="connsiteY19" fmla="*/ 3147452 h 6303135"/>
              <a:gd name="connsiteX20" fmla="*/ 670601 w 4488654"/>
              <a:gd name="connsiteY20" fmla="*/ 1733276 h 6303135"/>
              <a:gd name="connsiteX21" fmla="*/ 1341202 w 4488654"/>
              <a:gd name="connsiteY21" fmla="*/ 2403877 h 6303135"/>
              <a:gd name="connsiteX22" fmla="*/ 670601 w 4488654"/>
              <a:gd name="connsiteY22" fmla="*/ 3074477 h 6303135"/>
              <a:gd name="connsiteX23" fmla="*/ 0 w 4488654"/>
              <a:gd name="connsiteY23" fmla="*/ 2403877 h 6303135"/>
              <a:gd name="connsiteX24" fmla="*/ 3818053 w 4488654"/>
              <a:gd name="connsiteY24" fmla="*/ 1733274 h 6303135"/>
              <a:gd name="connsiteX25" fmla="*/ 4488654 w 4488654"/>
              <a:gd name="connsiteY25" fmla="*/ 2403876 h 6303135"/>
              <a:gd name="connsiteX26" fmla="*/ 3818053 w 4488654"/>
              <a:gd name="connsiteY26" fmla="*/ 3074475 h 6303135"/>
              <a:gd name="connsiteX27" fmla="*/ 3147452 w 4488654"/>
              <a:gd name="connsiteY27" fmla="*/ 2403876 h 6303135"/>
              <a:gd name="connsiteX28" fmla="*/ 2244326 w 4488654"/>
              <a:gd name="connsiteY28" fmla="*/ 0 h 6303135"/>
              <a:gd name="connsiteX29" fmla="*/ 3818052 w 4488654"/>
              <a:gd name="connsiteY29" fmla="*/ 1573727 h 6303135"/>
              <a:gd name="connsiteX30" fmla="*/ 2244326 w 4488654"/>
              <a:gd name="connsiteY30" fmla="*/ 3147453 h 6303135"/>
              <a:gd name="connsiteX31" fmla="*/ 670600 w 4488654"/>
              <a:gd name="connsiteY31" fmla="*/ 1573727 h 6303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88654" h="6303135">
                <a:moveTo>
                  <a:pt x="3818053" y="3220429"/>
                </a:moveTo>
                <a:lnTo>
                  <a:pt x="4488654" y="3891029"/>
                </a:lnTo>
                <a:lnTo>
                  <a:pt x="3818053" y="4561631"/>
                </a:lnTo>
                <a:lnTo>
                  <a:pt x="3147452" y="3891029"/>
                </a:lnTo>
                <a:close/>
                <a:moveTo>
                  <a:pt x="670601" y="3220428"/>
                </a:moveTo>
                <a:lnTo>
                  <a:pt x="1341203" y="3891029"/>
                </a:lnTo>
                <a:lnTo>
                  <a:pt x="670601" y="4561630"/>
                </a:lnTo>
                <a:lnTo>
                  <a:pt x="0" y="3891029"/>
                </a:lnTo>
                <a:close/>
                <a:moveTo>
                  <a:pt x="2244326" y="3155682"/>
                </a:moveTo>
                <a:lnTo>
                  <a:pt x="3818052" y="4729409"/>
                </a:lnTo>
                <a:lnTo>
                  <a:pt x="2244326" y="6303135"/>
                </a:lnTo>
                <a:lnTo>
                  <a:pt x="670599" y="4729409"/>
                </a:lnTo>
                <a:close/>
                <a:moveTo>
                  <a:pt x="3031190" y="2476851"/>
                </a:moveTo>
                <a:lnTo>
                  <a:pt x="3701791" y="3147452"/>
                </a:lnTo>
                <a:lnTo>
                  <a:pt x="3031190" y="3818053"/>
                </a:lnTo>
                <a:lnTo>
                  <a:pt x="2360588" y="3147452"/>
                </a:lnTo>
                <a:close/>
                <a:moveTo>
                  <a:pt x="1433048" y="2476851"/>
                </a:moveTo>
                <a:lnTo>
                  <a:pt x="2103648" y="3147452"/>
                </a:lnTo>
                <a:lnTo>
                  <a:pt x="1433048" y="3818053"/>
                </a:lnTo>
                <a:lnTo>
                  <a:pt x="762447" y="3147452"/>
                </a:lnTo>
                <a:close/>
                <a:moveTo>
                  <a:pt x="670601" y="1733276"/>
                </a:moveTo>
                <a:lnTo>
                  <a:pt x="1341202" y="2403877"/>
                </a:lnTo>
                <a:lnTo>
                  <a:pt x="670601" y="3074477"/>
                </a:lnTo>
                <a:lnTo>
                  <a:pt x="0" y="2403877"/>
                </a:lnTo>
                <a:close/>
                <a:moveTo>
                  <a:pt x="3818053" y="1733274"/>
                </a:moveTo>
                <a:lnTo>
                  <a:pt x="4488654" y="2403876"/>
                </a:lnTo>
                <a:lnTo>
                  <a:pt x="3818053" y="3074475"/>
                </a:lnTo>
                <a:lnTo>
                  <a:pt x="3147452" y="2403876"/>
                </a:lnTo>
                <a:close/>
                <a:moveTo>
                  <a:pt x="2244326" y="0"/>
                </a:moveTo>
                <a:lnTo>
                  <a:pt x="3818052" y="1573727"/>
                </a:lnTo>
                <a:lnTo>
                  <a:pt x="2244326" y="3147453"/>
                </a:lnTo>
                <a:lnTo>
                  <a:pt x="670600" y="1573727"/>
                </a:lnTo>
                <a:close/>
              </a:path>
            </a:pathLst>
          </a:custGeom>
          <a:noFill/>
          <a:effectLst>
            <a:outerShdw blurRad="635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C1720-57D3-A84E-AF33-163F0C400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974CC4-2E87-E44A-947E-94DE421C5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423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534B2A1-0A13-2D43-8CC2-33C10BAB86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5978" y="-10031"/>
            <a:ext cx="12197978" cy="3884986"/>
          </a:xfrm>
          <a:custGeom>
            <a:avLst/>
            <a:gdLst>
              <a:gd name="connsiteX0" fmla="*/ 12197977 w 12197978"/>
              <a:gd name="connsiteY0" fmla="*/ 19566 h 3884986"/>
              <a:gd name="connsiteX1" fmla="*/ 12197978 w 12197978"/>
              <a:gd name="connsiteY1" fmla="*/ 1515059 h 3884986"/>
              <a:gd name="connsiteX2" fmla="*/ 11331897 w 12197978"/>
              <a:gd name="connsiteY2" fmla="*/ 3015152 h 3884986"/>
              <a:gd name="connsiteX3" fmla="*/ 10741552 w 12197978"/>
              <a:gd name="connsiteY3" fmla="*/ 3173335 h 3884986"/>
              <a:gd name="connsiteX4" fmla="*/ 10741553 w 12197978"/>
              <a:gd name="connsiteY4" fmla="*/ 3173335 h 3884986"/>
              <a:gd name="connsiteX5" fmla="*/ 10583371 w 12197978"/>
              <a:gd name="connsiteY5" fmla="*/ 2582989 h 3884986"/>
              <a:gd name="connsiteX6" fmla="*/ 11949863 w 12197978"/>
              <a:gd name="connsiteY6" fmla="*/ 216156 h 3884986"/>
              <a:gd name="connsiteX7" fmla="*/ 12192378 w 12197978"/>
              <a:gd name="connsiteY7" fmla="*/ 20643 h 3884986"/>
              <a:gd name="connsiteX8" fmla="*/ 7909654 w 12197978"/>
              <a:gd name="connsiteY8" fmla="*/ 1081 h 3884986"/>
              <a:gd name="connsiteX9" fmla="*/ 8155812 w 12197978"/>
              <a:gd name="connsiteY9" fmla="*/ 57975 h 3884986"/>
              <a:gd name="connsiteX10" fmla="*/ 8313994 w 12197978"/>
              <a:gd name="connsiteY10" fmla="*/ 648320 h 3884986"/>
              <a:gd name="connsiteX11" fmla="*/ 6987810 w 12197978"/>
              <a:gd name="connsiteY11" fmla="*/ 2945337 h 3884986"/>
              <a:gd name="connsiteX12" fmla="*/ 6397464 w 12197978"/>
              <a:gd name="connsiteY12" fmla="*/ 3103520 h 3884986"/>
              <a:gd name="connsiteX13" fmla="*/ 6397466 w 12197978"/>
              <a:gd name="connsiteY13" fmla="*/ 3103519 h 3884986"/>
              <a:gd name="connsiteX14" fmla="*/ 6239284 w 12197978"/>
              <a:gd name="connsiteY14" fmla="*/ 2513173 h 3884986"/>
              <a:gd name="connsiteX15" fmla="*/ 7565466 w 12197978"/>
              <a:gd name="connsiteY15" fmla="*/ 216157 h 3884986"/>
              <a:gd name="connsiteX16" fmla="*/ 7909654 w 12197978"/>
              <a:gd name="connsiteY16" fmla="*/ 1081 h 3884986"/>
              <a:gd name="connsiteX17" fmla="*/ 4707301 w 12197978"/>
              <a:gd name="connsiteY17" fmla="*/ 1080 h 3884986"/>
              <a:gd name="connsiteX18" fmla="*/ 4953456 w 12197978"/>
              <a:gd name="connsiteY18" fmla="*/ 57973 h 3884986"/>
              <a:gd name="connsiteX19" fmla="*/ 5111639 w 12197978"/>
              <a:gd name="connsiteY19" fmla="*/ 648320 h 3884986"/>
              <a:gd name="connsiteX20" fmla="*/ 4108671 w 12197978"/>
              <a:gd name="connsiteY20" fmla="*/ 2385511 h 3884986"/>
              <a:gd name="connsiteX21" fmla="*/ 3518325 w 12197978"/>
              <a:gd name="connsiteY21" fmla="*/ 2543694 h 3884986"/>
              <a:gd name="connsiteX22" fmla="*/ 3518326 w 12197978"/>
              <a:gd name="connsiteY22" fmla="*/ 2543694 h 3884986"/>
              <a:gd name="connsiteX23" fmla="*/ 3360143 w 12197978"/>
              <a:gd name="connsiteY23" fmla="*/ 1953348 h 3884986"/>
              <a:gd name="connsiteX24" fmla="*/ 4363110 w 12197978"/>
              <a:gd name="connsiteY24" fmla="*/ 216156 h 3884986"/>
              <a:gd name="connsiteX25" fmla="*/ 4707301 w 12197978"/>
              <a:gd name="connsiteY25" fmla="*/ 1080 h 3884986"/>
              <a:gd name="connsiteX26" fmla="*/ 6849534 w 12197978"/>
              <a:gd name="connsiteY26" fmla="*/ 1079 h 3884986"/>
              <a:gd name="connsiteX27" fmla="*/ 7095692 w 12197978"/>
              <a:gd name="connsiteY27" fmla="*/ 57973 h 3884986"/>
              <a:gd name="connsiteX28" fmla="*/ 7253874 w 12197978"/>
              <a:gd name="connsiteY28" fmla="*/ 648319 h 3884986"/>
              <a:gd name="connsiteX29" fmla="*/ 5887381 w 12197978"/>
              <a:gd name="connsiteY29" fmla="*/ 3015153 h 3884986"/>
              <a:gd name="connsiteX30" fmla="*/ 5297035 w 12197978"/>
              <a:gd name="connsiteY30" fmla="*/ 3173336 h 3884986"/>
              <a:gd name="connsiteX31" fmla="*/ 5297037 w 12197978"/>
              <a:gd name="connsiteY31" fmla="*/ 3173334 h 3884986"/>
              <a:gd name="connsiteX32" fmla="*/ 5138854 w 12197978"/>
              <a:gd name="connsiteY32" fmla="*/ 2582989 h 3884986"/>
              <a:gd name="connsiteX33" fmla="*/ 6505346 w 12197978"/>
              <a:gd name="connsiteY33" fmla="*/ 216156 h 3884986"/>
              <a:gd name="connsiteX34" fmla="*/ 6849534 w 12197978"/>
              <a:gd name="connsiteY34" fmla="*/ 1079 h 3884986"/>
              <a:gd name="connsiteX35" fmla="*/ 1482711 w 12197978"/>
              <a:gd name="connsiteY35" fmla="*/ 1079 h 3884986"/>
              <a:gd name="connsiteX36" fmla="*/ 1728868 w 12197978"/>
              <a:gd name="connsiteY36" fmla="*/ 57973 h 3884986"/>
              <a:gd name="connsiteX37" fmla="*/ 1887051 w 12197978"/>
              <a:gd name="connsiteY37" fmla="*/ 648319 h 3884986"/>
              <a:gd name="connsiteX38" fmla="*/ 806499 w 12197978"/>
              <a:gd name="connsiteY38" fmla="*/ 2519888 h 3884986"/>
              <a:gd name="connsiteX39" fmla="*/ 216153 w 12197978"/>
              <a:gd name="connsiteY39" fmla="*/ 2678071 h 3884986"/>
              <a:gd name="connsiteX40" fmla="*/ 216155 w 12197978"/>
              <a:gd name="connsiteY40" fmla="*/ 2678070 h 3884986"/>
              <a:gd name="connsiteX41" fmla="*/ 57972 w 12197978"/>
              <a:gd name="connsiteY41" fmla="*/ 2087725 h 3884986"/>
              <a:gd name="connsiteX42" fmla="*/ 1138523 w 12197978"/>
              <a:gd name="connsiteY42" fmla="*/ 216156 h 3884986"/>
              <a:gd name="connsiteX43" fmla="*/ 1482711 w 12197978"/>
              <a:gd name="connsiteY43" fmla="*/ 1079 h 3884986"/>
              <a:gd name="connsiteX44" fmla="*/ 3632128 w 12197978"/>
              <a:gd name="connsiteY44" fmla="*/ 1078 h 3884986"/>
              <a:gd name="connsiteX45" fmla="*/ 3878288 w 12197978"/>
              <a:gd name="connsiteY45" fmla="*/ 57973 h 3884986"/>
              <a:gd name="connsiteX46" fmla="*/ 4036470 w 12197978"/>
              <a:gd name="connsiteY46" fmla="*/ 648319 h 3884986"/>
              <a:gd name="connsiteX47" fmla="*/ 2526788 w 12197978"/>
              <a:gd name="connsiteY47" fmla="*/ 3263162 h 3884986"/>
              <a:gd name="connsiteX48" fmla="*/ 2016259 w 12197978"/>
              <a:gd name="connsiteY48" fmla="*/ 3457289 h 3884986"/>
              <a:gd name="connsiteX49" fmla="*/ 1936443 w 12197978"/>
              <a:gd name="connsiteY49" fmla="*/ 3421346 h 3884986"/>
              <a:gd name="connsiteX50" fmla="*/ 1865406 w 12197978"/>
              <a:gd name="connsiteY50" fmla="*/ 3370194 h 3884986"/>
              <a:gd name="connsiteX51" fmla="*/ 1778261 w 12197978"/>
              <a:gd name="connsiteY51" fmla="*/ 2830999 h 3884986"/>
              <a:gd name="connsiteX52" fmla="*/ 3287941 w 12197978"/>
              <a:gd name="connsiteY52" fmla="*/ 216156 h 3884986"/>
              <a:gd name="connsiteX53" fmla="*/ 3632128 w 12197978"/>
              <a:gd name="connsiteY53" fmla="*/ 1078 h 3884986"/>
              <a:gd name="connsiteX54" fmla="*/ 2563960 w 12197978"/>
              <a:gd name="connsiteY54" fmla="*/ 1078 h 3884986"/>
              <a:gd name="connsiteX55" fmla="*/ 2810119 w 12197978"/>
              <a:gd name="connsiteY55" fmla="*/ 57973 h 3884986"/>
              <a:gd name="connsiteX56" fmla="*/ 2968300 w 12197978"/>
              <a:gd name="connsiteY56" fmla="*/ 648319 h 3884986"/>
              <a:gd name="connsiteX57" fmla="*/ 1935841 w 12197978"/>
              <a:gd name="connsiteY57" fmla="*/ 2436589 h 3884986"/>
              <a:gd name="connsiteX58" fmla="*/ 1425312 w 12197978"/>
              <a:gd name="connsiteY58" fmla="*/ 2630716 h 3884986"/>
              <a:gd name="connsiteX59" fmla="*/ 1345496 w 12197978"/>
              <a:gd name="connsiteY59" fmla="*/ 2594772 h 3884986"/>
              <a:gd name="connsiteX60" fmla="*/ 1274459 w 12197978"/>
              <a:gd name="connsiteY60" fmla="*/ 2543620 h 3884986"/>
              <a:gd name="connsiteX61" fmla="*/ 1187314 w 12197978"/>
              <a:gd name="connsiteY61" fmla="*/ 2004426 h 3884986"/>
              <a:gd name="connsiteX62" fmla="*/ 2219772 w 12197978"/>
              <a:gd name="connsiteY62" fmla="*/ 216156 h 3884986"/>
              <a:gd name="connsiteX63" fmla="*/ 2563960 w 12197978"/>
              <a:gd name="connsiteY63" fmla="*/ 1078 h 3884986"/>
              <a:gd name="connsiteX64" fmla="*/ 9009759 w 12197978"/>
              <a:gd name="connsiteY64" fmla="*/ 1078 h 3884986"/>
              <a:gd name="connsiteX65" fmla="*/ 9255916 w 12197978"/>
              <a:gd name="connsiteY65" fmla="*/ 57973 h 3884986"/>
              <a:gd name="connsiteX66" fmla="*/ 9414099 w 12197978"/>
              <a:gd name="connsiteY66" fmla="*/ 648319 h 3884986"/>
              <a:gd name="connsiteX67" fmla="*/ 7707120 w 12197978"/>
              <a:gd name="connsiteY67" fmla="*/ 3604892 h 3884986"/>
              <a:gd name="connsiteX68" fmla="*/ 7196592 w 12197978"/>
              <a:gd name="connsiteY68" fmla="*/ 3799019 h 3884986"/>
              <a:gd name="connsiteX69" fmla="*/ 7116775 w 12197978"/>
              <a:gd name="connsiteY69" fmla="*/ 3763075 h 3884986"/>
              <a:gd name="connsiteX70" fmla="*/ 7045738 w 12197978"/>
              <a:gd name="connsiteY70" fmla="*/ 3711923 h 3884986"/>
              <a:gd name="connsiteX71" fmla="*/ 6958593 w 12197978"/>
              <a:gd name="connsiteY71" fmla="*/ 3172729 h 3884986"/>
              <a:gd name="connsiteX72" fmla="*/ 8665571 w 12197978"/>
              <a:gd name="connsiteY72" fmla="*/ 216156 h 3884986"/>
              <a:gd name="connsiteX73" fmla="*/ 9009759 w 12197978"/>
              <a:gd name="connsiteY73" fmla="*/ 1078 h 3884986"/>
              <a:gd name="connsiteX74" fmla="*/ 11202099 w 12197978"/>
              <a:gd name="connsiteY74" fmla="*/ 1078 h 3884986"/>
              <a:gd name="connsiteX75" fmla="*/ 11448256 w 12197978"/>
              <a:gd name="connsiteY75" fmla="*/ 57973 h 3884986"/>
              <a:gd name="connsiteX76" fmla="*/ 11606440 w 12197978"/>
              <a:gd name="connsiteY76" fmla="*/ 648319 h 3884986"/>
              <a:gd name="connsiteX77" fmla="*/ 10239947 w 12197978"/>
              <a:gd name="connsiteY77" fmla="*/ 3015152 h 3884986"/>
              <a:gd name="connsiteX78" fmla="*/ 9649601 w 12197978"/>
              <a:gd name="connsiteY78" fmla="*/ 3173336 h 3884986"/>
              <a:gd name="connsiteX79" fmla="*/ 9649601 w 12197978"/>
              <a:gd name="connsiteY79" fmla="*/ 3173335 h 3884986"/>
              <a:gd name="connsiteX80" fmla="*/ 9491420 w 12197978"/>
              <a:gd name="connsiteY80" fmla="*/ 2582989 h 3884986"/>
              <a:gd name="connsiteX81" fmla="*/ 10857912 w 12197978"/>
              <a:gd name="connsiteY81" fmla="*/ 216155 h 3884986"/>
              <a:gd name="connsiteX82" fmla="*/ 11202099 w 12197978"/>
              <a:gd name="connsiteY82" fmla="*/ 1078 h 3884986"/>
              <a:gd name="connsiteX83" fmla="*/ 5771821 w 12197978"/>
              <a:gd name="connsiteY83" fmla="*/ 1078 h 3884986"/>
              <a:gd name="connsiteX84" fmla="*/ 6017979 w 12197978"/>
              <a:gd name="connsiteY84" fmla="*/ 57973 h 3884986"/>
              <a:gd name="connsiteX85" fmla="*/ 6176161 w 12197978"/>
              <a:gd name="connsiteY85" fmla="*/ 648318 h 3884986"/>
              <a:gd name="connsiteX86" fmla="*/ 4499509 w 12197978"/>
              <a:gd name="connsiteY86" fmla="*/ 3552365 h 3884986"/>
              <a:gd name="connsiteX87" fmla="*/ 3909163 w 12197978"/>
              <a:gd name="connsiteY87" fmla="*/ 3710548 h 3884986"/>
              <a:gd name="connsiteX88" fmla="*/ 3909165 w 12197978"/>
              <a:gd name="connsiteY88" fmla="*/ 3710547 h 3884986"/>
              <a:gd name="connsiteX89" fmla="*/ 3750983 w 12197978"/>
              <a:gd name="connsiteY89" fmla="*/ 3120202 h 3884986"/>
              <a:gd name="connsiteX90" fmla="*/ 5427633 w 12197978"/>
              <a:gd name="connsiteY90" fmla="*/ 216155 h 3884986"/>
              <a:gd name="connsiteX91" fmla="*/ 5771821 w 12197978"/>
              <a:gd name="connsiteY91" fmla="*/ 1078 h 3884986"/>
              <a:gd name="connsiteX92" fmla="*/ 10104291 w 12197978"/>
              <a:gd name="connsiteY92" fmla="*/ 1077 h 3884986"/>
              <a:gd name="connsiteX93" fmla="*/ 10350450 w 12197978"/>
              <a:gd name="connsiteY93" fmla="*/ 57972 h 3884986"/>
              <a:gd name="connsiteX94" fmla="*/ 10508633 w 12197978"/>
              <a:gd name="connsiteY94" fmla="*/ 648317 h 3884986"/>
              <a:gd name="connsiteX95" fmla="*/ 8764736 w 12197978"/>
              <a:gd name="connsiteY95" fmla="*/ 3668833 h 3884986"/>
              <a:gd name="connsiteX96" fmla="*/ 8174390 w 12197978"/>
              <a:gd name="connsiteY96" fmla="*/ 3827016 h 3884986"/>
              <a:gd name="connsiteX97" fmla="*/ 8174392 w 12197978"/>
              <a:gd name="connsiteY97" fmla="*/ 3827015 h 3884986"/>
              <a:gd name="connsiteX98" fmla="*/ 8016209 w 12197978"/>
              <a:gd name="connsiteY98" fmla="*/ 3236670 h 3884986"/>
              <a:gd name="connsiteX99" fmla="*/ 9760104 w 12197978"/>
              <a:gd name="connsiteY99" fmla="*/ 216154 h 3884986"/>
              <a:gd name="connsiteX100" fmla="*/ 10104291 w 12197978"/>
              <a:gd name="connsiteY100" fmla="*/ 1077 h 3884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2197978" h="3884986">
                <a:moveTo>
                  <a:pt x="12197977" y="19566"/>
                </a:moveTo>
                <a:lnTo>
                  <a:pt x="12197978" y="1515059"/>
                </a:lnTo>
                <a:lnTo>
                  <a:pt x="11331897" y="3015152"/>
                </a:lnTo>
                <a:cubicBezTo>
                  <a:pt x="11212559" y="3221853"/>
                  <a:pt x="10948252" y="3292674"/>
                  <a:pt x="10741552" y="3173335"/>
                </a:cubicBezTo>
                <a:lnTo>
                  <a:pt x="10741553" y="3173335"/>
                </a:lnTo>
                <a:cubicBezTo>
                  <a:pt x="10534853" y="3053996"/>
                  <a:pt x="10464032" y="2789689"/>
                  <a:pt x="10583371" y="2582989"/>
                </a:cubicBezTo>
                <a:lnTo>
                  <a:pt x="11949863" y="216156"/>
                </a:lnTo>
                <a:cubicBezTo>
                  <a:pt x="12005802" y="119265"/>
                  <a:pt x="12093595" y="52231"/>
                  <a:pt x="12192378" y="20643"/>
                </a:cubicBezTo>
                <a:close/>
                <a:moveTo>
                  <a:pt x="7909654" y="1081"/>
                </a:moveTo>
                <a:cubicBezTo>
                  <a:pt x="7992685" y="-4788"/>
                  <a:pt x="8078300" y="13223"/>
                  <a:pt x="8155812" y="57975"/>
                </a:cubicBezTo>
                <a:cubicBezTo>
                  <a:pt x="8362512" y="177313"/>
                  <a:pt x="8433333" y="441620"/>
                  <a:pt x="8313994" y="648320"/>
                </a:cubicBezTo>
                <a:cubicBezTo>
                  <a:pt x="7871933" y="1413993"/>
                  <a:pt x="7429871" y="2179665"/>
                  <a:pt x="6987810" y="2945337"/>
                </a:cubicBezTo>
                <a:cubicBezTo>
                  <a:pt x="6868472" y="3152037"/>
                  <a:pt x="6604165" y="3222858"/>
                  <a:pt x="6397464" y="3103520"/>
                </a:cubicBezTo>
                <a:lnTo>
                  <a:pt x="6397466" y="3103519"/>
                </a:lnTo>
                <a:cubicBezTo>
                  <a:pt x="6190767" y="2984181"/>
                  <a:pt x="6119945" y="2719874"/>
                  <a:pt x="6239284" y="2513173"/>
                </a:cubicBezTo>
                <a:lnTo>
                  <a:pt x="7565466" y="216157"/>
                </a:lnTo>
                <a:cubicBezTo>
                  <a:pt x="7640053" y="86970"/>
                  <a:pt x="7771268" y="10860"/>
                  <a:pt x="7909654" y="1081"/>
                </a:cubicBezTo>
                <a:close/>
                <a:moveTo>
                  <a:pt x="4707301" y="1080"/>
                </a:moveTo>
                <a:cubicBezTo>
                  <a:pt x="4790330" y="-4789"/>
                  <a:pt x="4875944" y="13222"/>
                  <a:pt x="4953456" y="57973"/>
                </a:cubicBezTo>
                <a:cubicBezTo>
                  <a:pt x="5160157" y="177312"/>
                  <a:pt x="5230978" y="441618"/>
                  <a:pt x="5111639" y="648320"/>
                </a:cubicBezTo>
                <a:cubicBezTo>
                  <a:pt x="4777316" y="1227384"/>
                  <a:pt x="4442993" y="1806447"/>
                  <a:pt x="4108671" y="2385511"/>
                </a:cubicBezTo>
                <a:cubicBezTo>
                  <a:pt x="3989332" y="2592212"/>
                  <a:pt x="3725025" y="2663033"/>
                  <a:pt x="3518325" y="2543694"/>
                </a:cubicBezTo>
                <a:lnTo>
                  <a:pt x="3518326" y="2543694"/>
                </a:lnTo>
                <a:cubicBezTo>
                  <a:pt x="3311625" y="2424355"/>
                  <a:pt x="3240805" y="2160049"/>
                  <a:pt x="3360143" y="1953348"/>
                </a:cubicBezTo>
                <a:lnTo>
                  <a:pt x="4363110" y="216156"/>
                </a:lnTo>
                <a:cubicBezTo>
                  <a:pt x="4437698" y="86968"/>
                  <a:pt x="4568911" y="10858"/>
                  <a:pt x="4707301" y="1080"/>
                </a:cubicBezTo>
                <a:close/>
                <a:moveTo>
                  <a:pt x="6849534" y="1079"/>
                </a:moveTo>
                <a:cubicBezTo>
                  <a:pt x="6932568" y="-4789"/>
                  <a:pt x="7018179" y="13222"/>
                  <a:pt x="7095692" y="57973"/>
                </a:cubicBezTo>
                <a:cubicBezTo>
                  <a:pt x="7302392" y="177312"/>
                  <a:pt x="7373212" y="441619"/>
                  <a:pt x="7253874" y="648319"/>
                </a:cubicBezTo>
                <a:cubicBezTo>
                  <a:pt x="6798378" y="1437264"/>
                  <a:pt x="6342879" y="2226207"/>
                  <a:pt x="5887381" y="3015153"/>
                </a:cubicBezTo>
                <a:cubicBezTo>
                  <a:pt x="5768043" y="3221852"/>
                  <a:pt x="5503738" y="3292674"/>
                  <a:pt x="5297035" y="3173336"/>
                </a:cubicBezTo>
                <a:lnTo>
                  <a:pt x="5297037" y="3173334"/>
                </a:lnTo>
                <a:cubicBezTo>
                  <a:pt x="5090337" y="3053996"/>
                  <a:pt x="5019517" y="2789690"/>
                  <a:pt x="5138854" y="2582989"/>
                </a:cubicBezTo>
                <a:lnTo>
                  <a:pt x="6505346" y="216156"/>
                </a:lnTo>
                <a:cubicBezTo>
                  <a:pt x="6579933" y="86969"/>
                  <a:pt x="6711149" y="10859"/>
                  <a:pt x="6849534" y="1079"/>
                </a:cubicBezTo>
                <a:close/>
                <a:moveTo>
                  <a:pt x="1482711" y="1079"/>
                </a:moveTo>
                <a:cubicBezTo>
                  <a:pt x="1565742" y="-4790"/>
                  <a:pt x="1651356" y="13221"/>
                  <a:pt x="1728868" y="57973"/>
                </a:cubicBezTo>
                <a:cubicBezTo>
                  <a:pt x="1935569" y="177311"/>
                  <a:pt x="2006390" y="441618"/>
                  <a:pt x="1887051" y="648319"/>
                </a:cubicBezTo>
                <a:cubicBezTo>
                  <a:pt x="1526867" y="1272176"/>
                  <a:pt x="1166683" y="1896031"/>
                  <a:pt x="806499" y="2519888"/>
                </a:cubicBezTo>
                <a:cubicBezTo>
                  <a:pt x="687160" y="2726589"/>
                  <a:pt x="422854" y="2797409"/>
                  <a:pt x="216153" y="2678071"/>
                </a:cubicBezTo>
                <a:lnTo>
                  <a:pt x="216155" y="2678070"/>
                </a:lnTo>
                <a:cubicBezTo>
                  <a:pt x="9454" y="2558732"/>
                  <a:pt x="-61367" y="2294425"/>
                  <a:pt x="57972" y="2087725"/>
                </a:cubicBezTo>
                <a:lnTo>
                  <a:pt x="1138523" y="216156"/>
                </a:lnTo>
                <a:cubicBezTo>
                  <a:pt x="1213109" y="86968"/>
                  <a:pt x="1344324" y="10858"/>
                  <a:pt x="1482711" y="1079"/>
                </a:cubicBezTo>
                <a:close/>
                <a:moveTo>
                  <a:pt x="3632128" y="1078"/>
                </a:moveTo>
                <a:cubicBezTo>
                  <a:pt x="3715162" y="-4790"/>
                  <a:pt x="3800774" y="13221"/>
                  <a:pt x="3878288" y="57973"/>
                </a:cubicBezTo>
                <a:cubicBezTo>
                  <a:pt x="4084987" y="177312"/>
                  <a:pt x="4155808" y="441618"/>
                  <a:pt x="4036470" y="648319"/>
                </a:cubicBezTo>
                <a:cubicBezTo>
                  <a:pt x="3533243" y="1519934"/>
                  <a:pt x="3030015" y="2391548"/>
                  <a:pt x="2526788" y="3263162"/>
                </a:cubicBezTo>
                <a:cubicBezTo>
                  <a:pt x="2422367" y="3444025"/>
                  <a:pt x="2206955" y="3520855"/>
                  <a:pt x="2016259" y="3457289"/>
                </a:cubicBezTo>
                <a:lnTo>
                  <a:pt x="1936443" y="3421346"/>
                </a:lnTo>
                <a:lnTo>
                  <a:pt x="1865406" y="3370194"/>
                </a:lnTo>
                <a:cubicBezTo>
                  <a:pt x="1715009" y="3236830"/>
                  <a:pt x="1673839" y="3011862"/>
                  <a:pt x="1778261" y="2830999"/>
                </a:cubicBezTo>
                <a:lnTo>
                  <a:pt x="3287941" y="216156"/>
                </a:lnTo>
                <a:cubicBezTo>
                  <a:pt x="3362528" y="86967"/>
                  <a:pt x="3493743" y="10858"/>
                  <a:pt x="3632128" y="1078"/>
                </a:cubicBezTo>
                <a:close/>
                <a:moveTo>
                  <a:pt x="2563960" y="1078"/>
                </a:moveTo>
                <a:cubicBezTo>
                  <a:pt x="2646992" y="-4789"/>
                  <a:pt x="2732605" y="13221"/>
                  <a:pt x="2810119" y="57973"/>
                </a:cubicBezTo>
                <a:cubicBezTo>
                  <a:pt x="3016819" y="177311"/>
                  <a:pt x="3087639" y="441619"/>
                  <a:pt x="2968300" y="648319"/>
                </a:cubicBezTo>
                <a:cubicBezTo>
                  <a:pt x="2624148" y="1244410"/>
                  <a:pt x="2279994" y="1840499"/>
                  <a:pt x="1935841" y="2436589"/>
                </a:cubicBezTo>
                <a:cubicBezTo>
                  <a:pt x="1831420" y="2617452"/>
                  <a:pt x="1616007" y="2694281"/>
                  <a:pt x="1425312" y="2630716"/>
                </a:cubicBezTo>
                <a:lnTo>
                  <a:pt x="1345496" y="2594772"/>
                </a:lnTo>
                <a:lnTo>
                  <a:pt x="1274459" y="2543620"/>
                </a:lnTo>
                <a:cubicBezTo>
                  <a:pt x="1124062" y="2410256"/>
                  <a:pt x="1082893" y="2185288"/>
                  <a:pt x="1187314" y="2004426"/>
                </a:cubicBezTo>
                <a:lnTo>
                  <a:pt x="2219772" y="216156"/>
                </a:lnTo>
                <a:cubicBezTo>
                  <a:pt x="2294360" y="86968"/>
                  <a:pt x="2425574" y="10858"/>
                  <a:pt x="2563960" y="1078"/>
                </a:cubicBezTo>
                <a:close/>
                <a:moveTo>
                  <a:pt x="9009759" y="1078"/>
                </a:moveTo>
                <a:cubicBezTo>
                  <a:pt x="9092791" y="-4791"/>
                  <a:pt x="9178404" y="13221"/>
                  <a:pt x="9255916" y="57973"/>
                </a:cubicBezTo>
                <a:cubicBezTo>
                  <a:pt x="9462617" y="177311"/>
                  <a:pt x="9533438" y="441618"/>
                  <a:pt x="9414099" y="648319"/>
                </a:cubicBezTo>
                <a:cubicBezTo>
                  <a:pt x="8845106" y="1633844"/>
                  <a:pt x="8276113" y="2619367"/>
                  <a:pt x="7707120" y="3604892"/>
                </a:cubicBezTo>
                <a:cubicBezTo>
                  <a:pt x="7602698" y="3785755"/>
                  <a:pt x="7387286" y="3862585"/>
                  <a:pt x="7196592" y="3799019"/>
                </a:cubicBezTo>
                <a:lnTo>
                  <a:pt x="7116775" y="3763075"/>
                </a:lnTo>
                <a:lnTo>
                  <a:pt x="7045738" y="3711923"/>
                </a:lnTo>
                <a:cubicBezTo>
                  <a:pt x="6895342" y="3578559"/>
                  <a:pt x="6854173" y="3353591"/>
                  <a:pt x="6958593" y="3172729"/>
                </a:cubicBezTo>
                <a:lnTo>
                  <a:pt x="8665571" y="216156"/>
                </a:lnTo>
                <a:cubicBezTo>
                  <a:pt x="8740158" y="86967"/>
                  <a:pt x="8871373" y="10858"/>
                  <a:pt x="9009759" y="1078"/>
                </a:cubicBezTo>
                <a:close/>
                <a:moveTo>
                  <a:pt x="11202099" y="1078"/>
                </a:moveTo>
                <a:cubicBezTo>
                  <a:pt x="11285131" y="-4789"/>
                  <a:pt x="11370745" y="13221"/>
                  <a:pt x="11448256" y="57973"/>
                </a:cubicBezTo>
                <a:cubicBezTo>
                  <a:pt x="11654958" y="177311"/>
                  <a:pt x="11725779" y="441618"/>
                  <a:pt x="11606440" y="648319"/>
                </a:cubicBezTo>
                <a:cubicBezTo>
                  <a:pt x="11150943" y="1437263"/>
                  <a:pt x="10695443" y="2226208"/>
                  <a:pt x="10239947" y="3015152"/>
                </a:cubicBezTo>
                <a:cubicBezTo>
                  <a:pt x="10120608" y="3221853"/>
                  <a:pt x="9856300" y="3292674"/>
                  <a:pt x="9649601" y="3173336"/>
                </a:cubicBezTo>
                <a:lnTo>
                  <a:pt x="9649601" y="3173335"/>
                </a:lnTo>
                <a:cubicBezTo>
                  <a:pt x="9442902" y="3053997"/>
                  <a:pt x="9372080" y="2789690"/>
                  <a:pt x="9491420" y="2582989"/>
                </a:cubicBezTo>
                <a:lnTo>
                  <a:pt x="10857912" y="216155"/>
                </a:lnTo>
                <a:cubicBezTo>
                  <a:pt x="10932497" y="86968"/>
                  <a:pt x="11063713" y="10858"/>
                  <a:pt x="11202099" y="1078"/>
                </a:cubicBezTo>
                <a:close/>
                <a:moveTo>
                  <a:pt x="5771821" y="1078"/>
                </a:moveTo>
                <a:cubicBezTo>
                  <a:pt x="5854853" y="-4789"/>
                  <a:pt x="5940466" y="13221"/>
                  <a:pt x="6017979" y="57973"/>
                </a:cubicBezTo>
                <a:cubicBezTo>
                  <a:pt x="6224680" y="177312"/>
                  <a:pt x="6295501" y="441619"/>
                  <a:pt x="6176161" y="648318"/>
                </a:cubicBezTo>
                <a:cubicBezTo>
                  <a:pt x="5617277" y="1616334"/>
                  <a:pt x="5058392" y="2584350"/>
                  <a:pt x="4499509" y="3552365"/>
                </a:cubicBezTo>
                <a:cubicBezTo>
                  <a:pt x="4380169" y="3759066"/>
                  <a:pt x="4115865" y="3829887"/>
                  <a:pt x="3909163" y="3710548"/>
                </a:cubicBezTo>
                <a:lnTo>
                  <a:pt x="3909165" y="3710547"/>
                </a:lnTo>
                <a:cubicBezTo>
                  <a:pt x="3702464" y="3591209"/>
                  <a:pt x="3631644" y="3326902"/>
                  <a:pt x="3750983" y="3120202"/>
                </a:cubicBezTo>
                <a:lnTo>
                  <a:pt x="5427633" y="216155"/>
                </a:lnTo>
                <a:cubicBezTo>
                  <a:pt x="5502221" y="86968"/>
                  <a:pt x="5633435" y="10858"/>
                  <a:pt x="5771821" y="1078"/>
                </a:cubicBezTo>
                <a:close/>
                <a:moveTo>
                  <a:pt x="10104291" y="1077"/>
                </a:moveTo>
                <a:cubicBezTo>
                  <a:pt x="10187324" y="-4791"/>
                  <a:pt x="10272938" y="13220"/>
                  <a:pt x="10350450" y="57972"/>
                </a:cubicBezTo>
                <a:cubicBezTo>
                  <a:pt x="10557150" y="177310"/>
                  <a:pt x="10627971" y="441617"/>
                  <a:pt x="10508633" y="648317"/>
                </a:cubicBezTo>
                <a:cubicBezTo>
                  <a:pt x="9927334" y="1655156"/>
                  <a:pt x="9346034" y="2661995"/>
                  <a:pt x="8764736" y="3668833"/>
                </a:cubicBezTo>
                <a:cubicBezTo>
                  <a:pt x="8645397" y="3875534"/>
                  <a:pt x="8381091" y="3946354"/>
                  <a:pt x="8174390" y="3827016"/>
                </a:cubicBezTo>
                <a:lnTo>
                  <a:pt x="8174392" y="3827015"/>
                </a:lnTo>
                <a:cubicBezTo>
                  <a:pt x="7967691" y="3707677"/>
                  <a:pt x="7896871" y="3443370"/>
                  <a:pt x="8016209" y="3236670"/>
                </a:cubicBezTo>
                <a:lnTo>
                  <a:pt x="9760104" y="216154"/>
                </a:lnTo>
                <a:cubicBezTo>
                  <a:pt x="9834691" y="86967"/>
                  <a:pt x="9965906" y="10857"/>
                  <a:pt x="10104291" y="1077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61385-6BBB-1A49-BFC4-4FABC29A4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5B24A-8759-6540-A0FA-35EE00219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9064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F73B01-83BE-F84F-9377-40EEF77EA9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5681" y="580633"/>
            <a:ext cx="5611900" cy="5595227"/>
          </a:xfrm>
          <a:custGeom>
            <a:avLst/>
            <a:gdLst>
              <a:gd name="connsiteX0" fmla="*/ 2069115 w 5611900"/>
              <a:gd name="connsiteY0" fmla="*/ 4855078 h 5595227"/>
              <a:gd name="connsiteX1" fmla="*/ 2288058 w 5611900"/>
              <a:gd name="connsiteY1" fmla="*/ 5074021 h 5595227"/>
              <a:gd name="connsiteX2" fmla="*/ 2069115 w 5611900"/>
              <a:gd name="connsiteY2" fmla="*/ 5292964 h 5595227"/>
              <a:gd name="connsiteX3" fmla="*/ 1850172 w 5611900"/>
              <a:gd name="connsiteY3" fmla="*/ 5074021 h 5595227"/>
              <a:gd name="connsiteX4" fmla="*/ 2069115 w 5611900"/>
              <a:gd name="connsiteY4" fmla="*/ 4855078 h 5595227"/>
              <a:gd name="connsiteX5" fmla="*/ 744932 w 5611900"/>
              <a:gd name="connsiteY5" fmla="*/ 3569558 h 5595227"/>
              <a:gd name="connsiteX6" fmla="*/ 881159 w 5611900"/>
              <a:gd name="connsiteY6" fmla="*/ 3625985 h 5595227"/>
              <a:gd name="connsiteX7" fmla="*/ 1824396 w 5611900"/>
              <a:gd name="connsiteY7" fmla="*/ 4569222 h 5595227"/>
              <a:gd name="connsiteX8" fmla="*/ 1824396 w 5611900"/>
              <a:gd name="connsiteY8" fmla="*/ 4841676 h 5595227"/>
              <a:gd name="connsiteX9" fmla="*/ 1551942 w 5611900"/>
              <a:gd name="connsiteY9" fmla="*/ 4841676 h 5595227"/>
              <a:gd name="connsiteX10" fmla="*/ 608705 w 5611900"/>
              <a:gd name="connsiteY10" fmla="*/ 3898439 h 5595227"/>
              <a:gd name="connsiteX11" fmla="*/ 608705 w 5611900"/>
              <a:gd name="connsiteY11" fmla="*/ 3625985 h 5595227"/>
              <a:gd name="connsiteX12" fmla="*/ 744932 w 5611900"/>
              <a:gd name="connsiteY12" fmla="*/ 3569558 h 5595227"/>
              <a:gd name="connsiteX13" fmla="*/ 3810574 w 5611900"/>
              <a:gd name="connsiteY13" fmla="*/ 640492 h 5595227"/>
              <a:gd name="connsiteX14" fmla="*/ 3949764 w 5611900"/>
              <a:gd name="connsiteY14" fmla="*/ 698146 h 5595227"/>
              <a:gd name="connsiteX15" fmla="*/ 4908313 w 5611900"/>
              <a:gd name="connsiteY15" fmla="*/ 1656694 h 5595227"/>
              <a:gd name="connsiteX16" fmla="*/ 4908313 w 5611900"/>
              <a:gd name="connsiteY16" fmla="*/ 1935075 h 5595227"/>
              <a:gd name="connsiteX17" fmla="*/ 4908314 w 5611900"/>
              <a:gd name="connsiteY17" fmla="*/ 1935075 h 5595227"/>
              <a:gd name="connsiteX18" fmla="*/ 4629933 w 5611900"/>
              <a:gd name="connsiteY18" fmla="*/ 1935075 h 5595227"/>
              <a:gd name="connsiteX19" fmla="*/ 3671383 w 5611900"/>
              <a:gd name="connsiteY19" fmla="*/ 976527 h 5595227"/>
              <a:gd name="connsiteX20" fmla="*/ 3671383 w 5611900"/>
              <a:gd name="connsiteY20" fmla="*/ 698146 h 5595227"/>
              <a:gd name="connsiteX21" fmla="*/ 3810574 w 5611900"/>
              <a:gd name="connsiteY21" fmla="*/ 640492 h 5595227"/>
              <a:gd name="connsiteX22" fmla="*/ 196845 w 5611900"/>
              <a:gd name="connsiteY22" fmla="*/ 558428 h 5595227"/>
              <a:gd name="connsiteX23" fmla="*/ 336036 w 5611900"/>
              <a:gd name="connsiteY23" fmla="*/ 616082 h 5595227"/>
              <a:gd name="connsiteX24" fmla="*/ 897511 w 5611900"/>
              <a:gd name="connsiteY24" fmla="*/ 1177558 h 5595227"/>
              <a:gd name="connsiteX25" fmla="*/ 897511 w 5611900"/>
              <a:gd name="connsiteY25" fmla="*/ 1455938 h 5595227"/>
              <a:gd name="connsiteX26" fmla="*/ 897512 w 5611900"/>
              <a:gd name="connsiteY26" fmla="*/ 1455938 h 5595227"/>
              <a:gd name="connsiteX27" fmla="*/ 619132 w 5611900"/>
              <a:gd name="connsiteY27" fmla="*/ 1455938 h 5595227"/>
              <a:gd name="connsiteX28" fmla="*/ 57655 w 5611900"/>
              <a:gd name="connsiteY28" fmla="*/ 894463 h 5595227"/>
              <a:gd name="connsiteX29" fmla="*/ 57655 w 5611900"/>
              <a:gd name="connsiteY29" fmla="*/ 616082 h 5595227"/>
              <a:gd name="connsiteX30" fmla="*/ 196845 w 5611900"/>
              <a:gd name="connsiteY30" fmla="*/ 558428 h 5595227"/>
              <a:gd name="connsiteX31" fmla="*/ 2213680 w 5611900"/>
              <a:gd name="connsiteY31" fmla="*/ 362921 h 5595227"/>
              <a:gd name="connsiteX32" fmla="*/ 2360431 w 5611900"/>
              <a:gd name="connsiteY32" fmla="*/ 413014 h 5595227"/>
              <a:gd name="connsiteX33" fmla="*/ 2703975 w 5611900"/>
              <a:gd name="connsiteY33" fmla="*/ 756558 h 5595227"/>
              <a:gd name="connsiteX34" fmla="*/ 2715080 w 5611900"/>
              <a:gd name="connsiteY34" fmla="*/ 719090 h 5595227"/>
              <a:gd name="connsiteX35" fmla="*/ 2766340 w 5611900"/>
              <a:gd name="connsiteY35" fmla="*/ 641896 h 5595227"/>
              <a:gd name="connsiteX36" fmla="*/ 2931343 w 5611900"/>
              <a:gd name="connsiteY36" fmla="*/ 573550 h 5595227"/>
              <a:gd name="connsiteX37" fmla="*/ 3096346 w 5611900"/>
              <a:gd name="connsiteY37" fmla="*/ 641896 h 5595227"/>
              <a:gd name="connsiteX38" fmla="*/ 5543553 w 5611900"/>
              <a:gd name="connsiteY38" fmla="*/ 3089103 h 5595227"/>
              <a:gd name="connsiteX39" fmla="*/ 5543553 w 5611900"/>
              <a:gd name="connsiteY39" fmla="*/ 3419110 h 5595227"/>
              <a:gd name="connsiteX40" fmla="*/ 5213547 w 5611900"/>
              <a:gd name="connsiteY40" fmla="*/ 3419110 h 5595227"/>
              <a:gd name="connsiteX41" fmla="*/ 4972863 w 5611900"/>
              <a:gd name="connsiteY41" fmla="*/ 3178426 h 5595227"/>
              <a:gd name="connsiteX42" fmla="*/ 4952398 w 5611900"/>
              <a:gd name="connsiteY42" fmla="*/ 3184052 h 5595227"/>
              <a:gd name="connsiteX43" fmla="*/ 4877233 w 5611900"/>
              <a:gd name="connsiteY43" fmla="*/ 3237340 h 5595227"/>
              <a:gd name="connsiteX44" fmla="*/ 4808750 w 5611900"/>
              <a:gd name="connsiteY44" fmla="*/ 3353366 h 5595227"/>
              <a:gd name="connsiteX45" fmla="*/ 4807411 w 5611900"/>
              <a:gd name="connsiteY45" fmla="*/ 3360836 h 5595227"/>
              <a:gd name="connsiteX46" fmla="*/ 5290127 w 5611900"/>
              <a:gd name="connsiteY46" fmla="*/ 3843552 h 5595227"/>
              <a:gd name="connsiteX47" fmla="*/ 5290127 w 5611900"/>
              <a:gd name="connsiteY47" fmla="*/ 4173559 h 5595227"/>
              <a:gd name="connsiteX48" fmla="*/ 4960120 w 5611900"/>
              <a:gd name="connsiteY48" fmla="*/ 4173559 h 5595227"/>
              <a:gd name="connsiteX49" fmla="*/ 4555052 w 5611900"/>
              <a:gd name="connsiteY49" fmla="*/ 3768492 h 5595227"/>
              <a:gd name="connsiteX50" fmla="*/ 4534375 w 5611900"/>
              <a:gd name="connsiteY50" fmla="*/ 3754761 h 5595227"/>
              <a:gd name="connsiteX51" fmla="*/ 4321113 w 5611900"/>
              <a:gd name="connsiteY51" fmla="*/ 3798001 h 5595227"/>
              <a:gd name="connsiteX52" fmla="*/ 4277871 w 5611900"/>
              <a:gd name="connsiteY52" fmla="*/ 4011265 h 5595227"/>
              <a:gd name="connsiteX53" fmla="*/ 4307013 w 5611900"/>
              <a:gd name="connsiteY53" fmla="*/ 4055149 h 5595227"/>
              <a:gd name="connsiteX54" fmla="*/ 4295226 w 5611900"/>
              <a:gd name="connsiteY54" fmla="*/ 4047323 h 5595227"/>
              <a:gd name="connsiteX55" fmla="*/ 5292556 w 5611900"/>
              <a:gd name="connsiteY55" fmla="*/ 5044653 h 5595227"/>
              <a:gd name="connsiteX56" fmla="*/ 5292556 w 5611900"/>
              <a:gd name="connsiteY56" fmla="*/ 5323034 h 5595227"/>
              <a:gd name="connsiteX57" fmla="*/ 5292557 w 5611900"/>
              <a:gd name="connsiteY57" fmla="*/ 5323034 h 5595227"/>
              <a:gd name="connsiteX58" fmla="*/ 5014176 w 5611900"/>
              <a:gd name="connsiteY58" fmla="*/ 5323034 h 5595227"/>
              <a:gd name="connsiteX59" fmla="*/ 4180543 w 5611900"/>
              <a:gd name="connsiteY59" fmla="*/ 4489400 h 5595227"/>
              <a:gd name="connsiteX60" fmla="*/ 4194249 w 5611900"/>
              <a:gd name="connsiteY60" fmla="*/ 4559836 h 5595227"/>
              <a:gd name="connsiteX61" fmla="*/ 4136595 w 5611900"/>
              <a:gd name="connsiteY61" fmla="*/ 4699026 h 5595227"/>
              <a:gd name="connsiteX62" fmla="*/ 4136596 w 5611900"/>
              <a:gd name="connsiteY62" fmla="*/ 4699026 h 5595227"/>
              <a:gd name="connsiteX63" fmla="*/ 3923332 w 5611900"/>
              <a:gd name="connsiteY63" fmla="*/ 4742267 h 5595227"/>
              <a:gd name="connsiteX64" fmla="*/ 3876466 w 5611900"/>
              <a:gd name="connsiteY64" fmla="*/ 4711146 h 5595227"/>
              <a:gd name="connsiteX65" fmla="*/ 3917357 w 5611900"/>
              <a:gd name="connsiteY65" fmla="*/ 4752037 h 5595227"/>
              <a:gd name="connsiteX66" fmla="*/ 3917357 w 5611900"/>
              <a:gd name="connsiteY66" fmla="*/ 5030418 h 5595227"/>
              <a:gd name="connsiteX67" fmla="*/ 3917358 w 5611900"/>
              <a:gd name="connsiteY67" fmla="*/ 5030418 h 5595227"/>
              <a:gd name="connsiteX68" fmla="*/ 3704095 w 5611900"/>
              <a:gd name="connsiteY68" fmla="*/ 5073659 h 5595227"/>
              <a:gd name="connsiteX69" fmla="*/ 3667691 w 5611900"/>
              <a:gd name="connsiteY69" fmla="*/ 5049485 h 5595227"/>
              <a:gd name="connsiteX70" fmla="*/ 3670715 w 5611900"/>
              <a:gd name="connsiteY70" fmla="*/ 5053271 h 5595227"/>
              <a:gd name="connsiteX71" fmla="*/ 3657506 w 5611900"/>
              <a:gd name="connsiteY71" fmla="*/ 5042722 h 5595227"/>
              <a:gd name="connsiteX72" fmla="*/ 3638978 w 5611900"/>
              <a:gd name="connsiteY72" fmla="*/ 5030418 h 5595227"/>
              <a:gd name="connsiteX73" fmla="*/ 3626590 w 5611900"/>
              <a:gd name="connsiteY73" fmla="*/ 5018031 h 5595227"/>
              <a:gd name="connsiteX74" fmla="*/ 3591175 w 5611900"/>
              <a:gd name="connsiteY74" fmla="*/ 4989746 h 5595227"/>
              <a:gd name="connsiteX75" fmla="*/ 3309597 w 5611900"/>
              <a:gd name="connsiteY75" fmla="*/ 4964671 h 5595227"/>
              <a:gd name="connsiteX76" fmla="*/ 3293548 w 5611900"/>
              <a:gd name="connsiteY76" fmla="*/ 5163434 h 5595227"/>
              <a:gd name="connsiteX77" fmla="*/ 3331785 w 5611900"/>
              <a:gd name="connsiteY77" fmla="*/ 5240438 h 5595227"/>
              <a:gd name="connsiteX78" fmla="*/ 3350539 w 5611900"/>
              <a:gd name="connsiteY78" fmla="*/ 5259192 h 5595227"/>
              <a:gd name="connsiteX79" fmla="*/ 3377827 w 5611900"/>
              <a:gd name="connsiteY79" fmla="*/ 5300285 h 5595227"/>
              <a:gd name="connsiteX80" fmla="*/ 3393154 w 5611900"/>
              <a:gd name="connsiteY80" fmla="*/ 5319476 h 5595227"/>
              <a:gd name="connsiteX81" fmla="*/ 3387654 w 5611900"/>
              <a:gd name="connsiteY81" fmla="*/ 5315083 h 5595227"/>
              <a:gd name="connsiteX82" fmla="*/ 3393780 w 5611900"/>
              <a:gd name="connsiteY82" fmla="*/ 5324309 h 5595227"/>
              <a:gd name="connsiteX83" fmla="*/ 3350539 w 5611900"/>
              <a:gd name="connsiteY83" fmla="*/ 5537573 h 5595227"/>
              <a:gd name="connsiteX84" fmla="*/ 3350541 w 5611900"/>
              <a:gd name="connsiteY84" fmla="*/ 5537573 h 5595227"/>
              <a:gd name="connsiteX85" fmla="*/ 3072160 w 5611900"/>
              <a:gd name="connsiteY85" fmla="*/ 5537573 h 5595227"/>
              <a:gd name="connsiteX86" fmla="*/ 480677 w 5611900"/>
              <a:gd name="connsiteY86" fmla="*/ 2946091 h 5595227"/>
              <a:gd name="connsiteX87" fmla="*/ 480677 w 5611900"/>
              <a:gd name="connsiteY87" fmla="*/ 2667710 h 5595227"/>
              <a:gd name="connsiteX88" fmla="*/ 759058 w 5611900"/>
              <a:gd name="connsiteY88" fmla="*/ 2667710 h 5595227"/>
              <a:gd name="connsiteX89" fmla="*/ 825128 w 5611900"/>
              <a:gd name="connsiteY89" fmla="*/ 2733781 h 5595227"/>
              <a:gd name="connsiteX90" fmla="*/ 879179 w 5611900"/>
              <a:gd name="connsiteY90" fmla="*/ 2776949 h 5595227"/>
              <a:gd name="connsiteX91" fmla="*/ 1160759 w 5611900"/>
              <a:gd name="connsiteY91" fmla="*/ 2802024 h 5595227"/>
              <a:gd name="connsiteX92" fmla="*/ 1160757 w 5611900"/>
              <a:gd name="connsiteY92" fmla="*/ 2802024 h 5595227"/>
              <a:gd name="connsiteX93" fmla="*/ 1176805 w 5611900"/>
              <a:gd name="connsiteY93" fmla="*/ 2603260 h 5595227"/>
              <a:gd name="connsiteX94" fmla="*/ 1142269 w 5611900"/>
              <a:gd name="connsiteY94" fmla="*/ 2533711 h 5595227"/>
              <a:gd name="connsiteX95" fmla="*/ 658925 w 5611900"/>
              <a:gd name="connsiteY95" fmla="*/ 2050367 h 5595227"/>
              <a:gd name="connsiteX96" fmla="*/ 658925 w 5611900"/>
              <a:gd name="connsiteY96" fmla="*/ 1771986 h 5595227"/>
              <a:gd name="connsiteX97" fmla="*/ 937306 w 5611900"/>
              <a:gd name="connsiteY97" fmla="*/ 1771986 h 5595227"/>
              <a:gd name="connsiteX98" fmla="*/ 1163770 w 5611900"/>
              <a:gd name="connsiteY98" fmla="*/ 1998450 h 5595227"/>
              <a:gd name="connsiteX99" fmla="*/ 1132651 w 5611900"/>
              <a:gd name="connsiteY99" fmla="*/ 1951587 h 5595227"/>
              <a:gd name="connsiteX100" fmla="*/ 1175892 w 5611900"/>
              <a:gd name="connsiteY100" fmla="*/ 1738324 h 5595227"/>
              <a:gd name="connsiteX101" fmla="*/ 1454272 w 5611900"/>
              <a:gd name="connsiteY101" fmla="*/ 1738324 h 5595227"/>
              <a:gd name="connsiteX102" fmla="*/ 2287905 w 5611900"/>
              <a:gd name="connsiteY102" fmla="*/ 2571957 h 5595227"/>
              <a:gd name="connsiteX103" fmla="*/ 2274199 w 5611900"/>
              <a:gd name="connsiteY103" fmla="*/ 2501521 h 5595227"/>
              <a:gd name="connsiteX104" fmla="*/ 2331854 w 5611900"/>
              <a:gd name="connsiteY104" fmla="*/ 2362331 h 5595227"/>
              <a:gd name="connsiteX105" fmla="*/ 2610235 w 5611900"/>
              <a:gd name="connsiteY105" fmla="*/ 2362331 h 5595227"/>
              <a:gd name="connsiteX106" fmla="*/ 2891323 w 5611900"/>
              <a:gd name="connsiteY106" fmla="*/ 2643419 h 5595227"/>
              <a:gd name="connsiteX107" fmla="*/ 2863954 w 5611900"/>
              <a:gd name="connsiteY107" fmla="*/ 2602203 h 5595227"/>
              <a:gd name="connsiteX108" fmla="*/ 2919512 w 5611900"/>
              <a:gd name="connsiteY108" fmla="*/ 2639097 h 5595227"/>
              <a:gd name="connsiteX109" fmla="*/ 3132777 w 5611900"/>
              <a:gd name="connsiteY109" fmla="*/ 2595856 h 5595227"/>
              <a:gd name="connsiteX110" fmla="*/ 3132775 w 5611900"/>
              <a:gd name="connsiteY110" fmla="*/ 2595856 h 5595227"/>
              <a:gd name="connsiteX111" fmla="*/ 3189528 w 5611900"/>
              <a:gd name="connsiteY111" fmla="*/ 2437798 h 5595227"/>
              <a:gd name="connsiteX112" fmla="*/ 3178239 w 5611900"/>
              <a:gd name="connsiteY112" fmla="*/ 2391678 h 5595227"/>
              <a:gd name="connsiteX113" fmla="*/ 2304281 w 5611900"/>
              <a:gd name="connsiteY113" fmla="*/ 1517720 h 5595227"/>
              <a:gd name="connsiteX114" fmla="*/ 2304281 w 5611900"/>
              <a:gd name="connsiteY114" fmla="*/ 1187714 h 5595227"/>
              <a:gd name="connsiteX115" fmla="*/ 2381474 w 5611900"/>
              <a:gd name="connsiteY115" fmla="*/ 1136453 h 5595227"/>
              <a:gd name="connsiteX116" fmla="*/ 2416952 w 5611900"/>
              <a:gd name="connsiteY116" fmla="*/ 1129550 h 5595227"/>
              <a:gd name="connsiteX117" fmla="*/ 2030424 w 5611900"/>
              <a:gd name="connsiteY117" fmla="*/ 743022 h 5595227"/>
              <a:gd name="connsiteX118" fmla="*/ 2056237 w 5611900"/>
              <a:gd name="connsiteY118" fmla="*/ 438828 h 5595227"/>
              <a:gd name="connsiteX119" fmla="*/ 2213680 w 5611900"/>
              <a:gd name="connsiteY119" fmla="*/ 362921 h 5595227"/>
              <a:gd name="connsiteX120" fmla="*/ 856266 w 5611900"/>
              <a:gd name="connsiteY120" fmla="*/ 355359 h 5595227"/>
              <a:gd name="connsiteX121" fmla="*/ 995456 w 5611900"/>
              <a:gd name="connsiteY121" fmla="*/ 413014 h 5595227"/>
              <a:gd name="connsiteX122" fmla="*/ 2216778 w 5611900"/>
              <a:gd name="connsiteY122" fmla="*/ 1634335 h 5595227"/>
              <a:gd name="connsiteX123" fmla="*/ 2216778 w 5611900"/>
              <a:gd name="connsiteY123" fmla="*/ 1912716 h 5595227"/>
              <a:gd name="connsiteX124" fmla="*/ 2216780 w 5611900"/>
              <a:gd name="connsiteY124" fmla="*/ 1912716 h 5595227"/>
              <a:gd name="connsiteX125" fmla="*/ 1938399 w 5611900"/>
              <a:gd name="connsiteY125" fmla="*/ 1912716 h 5595227"/>
              <a:gd name="connsiteX126" fmla="*/ 717076 w 5611900"/>
              <a:gd name="connsiteY126" fmla="*/ 691395 h 5595227"/>
              <a:gd name="connsiteX127" fmla="*/ 717076 w 5611900"/>
              <a:gd name="connsiteY127" fmla="*/ 413014 h 5595227"/>
              <a:gd name="connsiteX128" fmla="*/ 856266 w 5611900"/>
              <a:gd name="connsiteY128" fmla="*/ 355359 h 5595227"/>
              <a:gd name="connsiteX129" fmla="*/ 1820394 w 5611900"/>
              <a:gd name="connsiteY129" fmla="*/ 9054 h 5595227"/>
              <a:gd name="connsiteX130" fmla="*/ 2034810 w 5611900"/>
              <a:gd name="connsiteY130" fmla="*/ 223470 h 5595227"/>
              <a:gd name="connsiteX131" fmla="*/ 1820394 w 5611900"/>
              <a:gd name="connsiteY131" fmla="*/ 437886 h 5595227"/>
              <a:gd name="connsiteX132" fmla="*/ 1605978 w 5611900"/>
              <a:gd name="connsiteY132" fmla="*/ 223470 h 5595227"/>
              <a:gd name="connsiteX133" fmla="*/ 1820394 w 5611900"/>
              <a:gd name="connsiteY133" fmla="*/ 9054 h 5595227"/>
              <a:gd name="connsiteX134" fmla="*/ 494464 w 5611900"/>
              <a:gd name="connsiteY134" fmla="*/ 0 h 5595227"/>
              <a:gd name="connsiteX135" fmla="*/ 713407 w 5611900"/>
              <a:gd name="connsiteY135" fmla="*/ 218943 h 5595227"/>
              <a:gd name="connsiteX136" fmla="*/ 494464 w 5611900"/>
              <a:gd name="connsiteY136" fmla="*/ 437886 h 5595227"/>
              <a:gd name="connsiteX137" fmla="*/ 275521 w 5611900"/>
              <a:gd name="connsiteY137" fmla="*/ 218943 h 5595227"/>
              <a:gd name="connsiteX138" fmla="*/ 494464 w 5611900"/>
              <a:gd name="connsiteY138" fmla="*/ 0 h 5595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5611900" h="5595227">
                <a:moveTo>
                  <a:pt x="2069115" y="4855078"/>
                </a:moveTo>
                <a:cubicBezTo>
                  <a:pt x="2190034" y="4855078"/>
                  <a:pt x="2288058" y="4953102"/>
                  <a:pt x="2288058" y="5074021"/>
                </a:cubicBezTo>
                <a:cubicBezTo>
                  <a:pt x="2288058" y="5194940"/>
                  <a:pt x="2190034" y="5292964"/>
                  <a:pt x="2069115" y="5292964"/>
                </a:cubicBezTo>
                <a:cubicBezTo>
                  <a:pt x="1948196" y="5292964"/>
                  <a:pt x="1850172" y="5194940"/>
                  <a:pt x="1850172" y="5074021"/>
                </a:cubicBezTo>
                <a:cubicBezTo>
                  <a:pt x="1850172" y="4953102"/>
                  <a:pt x="1948196" y="4855078"/>
                  <a:pt x="2069115" y="4855078"/>
                </a:cubicBezTo>
                <a:close/>
                <a:moveTo>
                  <a:pt x="744932" y="3569558"/>
                </a:moveTo>
                <a:cubicBezTo>
                  <a:pt x="794237" y="3569558"/>
                  <a:pt x="843541" y="3588367"/>
                  <a:pt x="881159" y="3625985"/>
                </a:cubicBezTo>
                <a:lnTo>
                  <a:pt x="1824396" y="4569222"/>
                </a:lnTo>
                <a:cubicBezTo>
                  <a:pt x="1899632" y="4644458"/>
                  <a:pt x="1899632" y="4766440"/>
                  <a:pt x="1824396" y="4841676"/>
                </a:cubicBezTo>
                <a:cubicBezTo>
                  <a:pt x="1749160" y="4916913"/>
                  <a:pt x="1627178" y="4916913"/>
                  <a:pt x="1551942" y="4841676"/>
                </a:cubicBezTo>
                <a:lnTo>
                  <a:pt x="608705" y="3898439"/>
                </a:lnTo>
                <a:cubicBezTo>
                  <a:pt x="533469" y="3823203"/>
                  <a:pt x="533469" y="3701222"/>
                  <a:pt x="608705" y="3625985"/>
                </a:cubicBezTo>
                <a:cubicBezTo>
                  <a:pt x="646323" y="3588367"/>
                  <a:pt x="695628" y="3569558"/>
                  <a:pt x="744932" y="3569558"/>
                </a:cubicBezTo>
                <a:close/>
                <a:moveTo>
                  <a:pt x="3810574" y="640492"/>
                </a:moveTo>
                <a:cubicBezTo>
                  <a:pt x="3860951" y="640492"/>
                  <a:pt x="3911328" y="659709"/>
                  <a:pt x="3949764" y="698146"/>
                </a:cubicBezTo>
                <a:lnTo>
                  <a:pt x="4908313" y="1656694"/>
                </a:lnTo>
                <a:cubicBezTo>
                  <a:pt x="4985185" y="1733566"/>
                  <a:pt x="4985185" y="1858202"/>
                  <a:pt x="4908313" y="1935075"/>
                </a:cubicBezTo>
                <a:lnTo>
                  <a:pt x="4908314" y="1935075"/>
                </a:lnTo>
                <a:cubicBezTo>
                  <a:pt x="4831441" y="2011947"/>
                  <a:pt x="4706805" y="2011947"/>
                  <a:pt x="4629933" y="1935075"/>
                </a:cubicBezTo>
                <a:cubicBezTo>
                  <a:pt x="4310416" y="1615558"/>
                  <a:pt x="3990900" y="1296044"/>
                  <a:pt x="3671383" y="976527"/>
                </a:cubicBezTo>
                <a:cubicBezTo>
                  <a:pt x="3594511" y="899654"/>
                  <a:pt x="3594511" y="775018"/>
                  <a:pt x="3671383" y="698146"/>
                </a:cubicBezTo>
                <a:cubicBezTo>
                  <a:pt x="3709819" y="659709"/>
                  <a:pt x="3760197" y="640492"/>
                  <a:pt x="3810574" y="640492"/>
                </a:cubicBezTo>
                <a:close/>
                <a:moveTo>
                  <a:pt x="196845" y="558428"/>
                </a:moveTo>
                <a:cubicBezTo>
                  <a:pt x="247222" y="558427"/>
                  <a:pt x="297599" y="577646"/>
                  <a:pt x="336036" y="616082"/>
                </a:cubicBezTo>
                <a:lnTo>
                  <a:pt x="897511" y="1177558"/>
                </a:lnTo>
                <a:cubicBezTo>
                  <a:pt x="974383" y="1254430"/>
                  <a:pt x="974383" y="1379066"/>
                  <a:pt x="897511" y="1455938"/>
                </a:cubicBezTo>
                <a:lnTo>
                  <a:pt x="897512" y="1455938"/>
                </a:lnTo>
                <a:cubicBezTo>
                  <a:pt x="820640" y="1532810"/>
                  <a:pt x="696004" y="1532810"/>
                  <a:pt x="619132" y="1455938"/>
                </a:cubicBezTo>
                <a:cubicBezTo>
                  <a:pt x="431973" y="1268780"/>
                  <a:pt x="244813" y="1081622"/>
                  <a:pt x="57655" y="894463"/>
                </a:cubicBezTo>
                <a:cubicBezTo>
                  <a:pt x="-19218" y="817590"/>
                  <a:pt x="-19218" y="692955"/>
                  <a:pt x="57655" y="616082"/>
                </a:cubicBezTo>
                <a:cubicBezTo>
                  <a:pt x="96091" y="577646"/>
                  <a:pt x="146468" y="558427"/>
                  <a:pt x="196845" y="558428"/>
                </a:cubicBezTo>
                <a:close/>
                <a:moveTo>
                  <a:pt x="2213680" y="362921"/>
                </a:moveTo>
                <a:cubicBezTo>
                  <a:pt x="2268729" y="358250"/>
                  <a:pt x="2321995" y="374578"/>
                  <a:pt x="2360431" y="413014"/>
                </a:cubicBezTo>
                <a:lnTo>
                  <a:pt x="2703975" y="756558"/>
                </a:lnTo>
                <a:lnTo>
                  <a:pt x="2715080" y="719090"/>
                </a:lnTo>
                <a:cubicBezTo>
                  <a:pt x="2726471" y="691000"/>
                  <a:pt x="2743557" y="664678"/>
                  <a:pt x="2766340" y="641896"/>
                </a:cubicBezTo>
                <a:cubicBezTo>
                  <a:pt x="2811904" y="596332"/>
                  <a:pt x="2871624" y="573550"/>
                  <a:pt x="2931343" y="573550"/>
                </a:cubicBezTo>
                <a:cubicBezTo>
                  <a:pt x="2991063" y="573550"/>
                  <a:pt x="3050782" y="596332"/>
                  <a:pt x="3096346" y="641896"/>
                </a:cubicBezTo>
                <a:lnTo>
                  <a:pt x="5543553" y="3089103"/>
                </a:lnTo>
                <a:cubicBezTo>
                  <a:pt x="5634683" y="3180232"/>
                  <a:pt x="5634683" y="3327981"/>
                  <a:pt x="5543553" y="3419110"/>
                </a:cubicBezTo>
                <a:cubicBezTo>
                  <a:pt x="5452424" y="3510239"/>
                  <a:pt x="5304676" y="3510239"/>
                  <a:pt x="5213547" y="3419110"/>
                </a:cubicBezTo>
                <a:lnTo>
                  <a:pt x="4972863" y="3178426"/>
                </a:lnTo>
                <a:lnTo>
                  <a:pt x="4952398" y="3184052"/>
                </a:lnTo>
                <a:cubicBezTo>
                  <a:pt x="4925614" y="3196749"/>
                  <a:pt x="4900015" y="3214558"/>
                  <a:pt x="4877233" y="3237340"/>
                </a:cubicBezTo>
                <a:cubicBezTo>
                  <a:pt x="4843060" y="3271513"/>
                  <a:pt x="4820076" y="3312023"/>
                  <a:pt x="4808750" y="3353366"/>
                </a:cubicBezTo>
                <a:lnTo>
                  <a:pt x="4807411" y="3360836"/>
                </a:lnTo>
                <a:lnTo>
                  <a:pt x="5290127" y="3843552"/>
                </a:lnTo>
                <a:cubicBezTo>
                  <a:pt x="5381256" y="3934681"/>
                  <a:pt x="5381256" y="4082430"/>
                  <a:pt x="5290127" y="4173559"/>
                </a:cubicBezTo>
                <a:cubicBezTo>
                  <a:pt x="5198997" y="4264688"/>
                  <a:pt x="5051249" y="4264688"/>
                  <a:pt x="4960120" y="4173559"/>
                </a:cubicBezTo>
                <a:lnTo>
                  <a:pt x="4555052" y="3768492"/>
                </a:lnTo>
                <a:lnTo>
                  <a:pt x="4534375" y="3754761"/>
                </a:lnTo>
                <a:cubicBezTo>
                  <a:pt x="4463288" y="3725934"/>
                  <a:pt x="4378767" y="3740348"/>
                  <a:pt x="4321113" y="3798001"/>
                </a:cubicBezTo>
                <a:cubicBezTo>
                  <a:pt x="4263459" y="3855656"/>
                  <a:pt x="4249046" y="3940177"/>
                  <a:pt x="4277871" y="4011265"/>
                </a:cubicBezTo>
                <a:lnTo>
                  <a:pt x="4307013" y="4055149"/>
                </a:lnTo>
                <a:lnTo>
                  <a:pt x="4295226" y="4047323"/>
                </a:lnTo>
                <a:lnTo>
                  <a:pt x="5292556" y="5044653"/>
                </a:lnTo>
                <a:cubicBezTo>
                  <a:pt x="5369428" y="5121526"/>
                  <a:pt x="5369428" y="5246162"/>
                  <a:pt x="5292556" y="5323034"/>
                </a:cubicBezTo>
                <a:lnTo>
                  <a:pt x="5292557" y="5323034"/>
                </a:lnTo>
                <a:cubicBezTo>
                  <a:pt x="5215685" y="5399906"/>
                  <a:pt x="5091049" y="5399906"/>
                  <a:pt x="5014176" y="5323034"/>
                </a:cubicBezTo>
                <a:lnTo>
                  <a:pt x="4180543" y="4489400"/>
                </a:lnTo>
                <a:lnTo>
                  <a:pt x="4194249" y="4559836"/>
                </a:lnTo>
                <a:cubicBezTo>
                  <a:pt x="4194249" y="4610213"/>
                  <a:pt x="4175031" y="4660590"/>
                  <a:pt x="4136595" y="4699026"/>
                </a:cubicBezTo>
                <a:lnTo>
                  <a:pt x="4136596" y="4699026"/>
                </a:lnTo>
                <a:cubicBezTo>
                  <a:pt x="4078942" y="4756681"/>
                  <a:pt x="3994420" y="4771094"/>
                  <a:pt x="3923332" y="4742267"/>
                </a:cubicBezTo>
                <a:lnTo>
                  <a:pt x="3876466" y="4711146"/>
                </a:lnTo>
                <a:lnTo>
                  <a:pt x="3917357" y="4752037"/>
                </a:lnTo>
                <a:cubicBezTo>
                  <a:pt x="3994229" y="4828909"/>
                  <a:pt x="3994229" y="4953546"/>
                  <a:pt x="3917357" y="5030418"/>
                </a:cubicBezTo>
                <a:lnTo>
                  <a:pt x="3917358" y="5030418"/>
                </a:lnTo>
                <a:cubicBezTo>
                  <a:pt x="3859704" y="5088073"/>
                  <a:pt x="3775183" y="5102486"/>
                  <a:pt x="3704095" y="5073659"/>
                </a:cubicBezTo>
                <a:lnTo>
                  <a:pt x="3667691" y="5049485"/>
                </a:lnTo>
                <a:lnTo>
                  <a:pt x="3670715" y="5053271"/>
                </a:lnTo>
                <a:lnTo>
                  <a:pt x="3657506" y="5042722"/>
                </a:lnTo>
                <a:lnTo>
                  <a:pt x="3638978" y="5030418"/>
                </a:lnTo>
                <a:lnTo>
                  <a:pt x="3626590" y="5018031"/>
                </a:lnTo>
                <a:lnTo>
                  <a:pt x="3591175" y="4989746"/>
                </a:lnTo>
                <a:cubicBezTo>
                  <a:pt x="3479942" y="4920773"/>
                  <a:pt x="3367251" y="4907017"/>
                  <a:pt x="3309597" y="4964671"/>
                </a:cubicBezTo>
                <a:cubicBezTo>
                  <a:pt x="3266356" y="5007912"/>
                  <a:pt x="3263284" y="5082111"/>
                  <a:pt x="3293548" y="5163434"/>
                </a:cubicBezTo>
                <a:lnTo>
                  <a:pt x="3331785" y="5240438"/>
                </a:lnTo>
                <a:lnTo>
                  <a:pt x="3350539" y="5259192"/>
                </a:lnTo>
                <a:lnTo>
                  <a:pt x="3377827" y="5300285"/>
                </a:lnTo>
                <a:lnTo>
                  <a:pt x="3393154" y="5319476"/>
                </a:lnTo>
                <a:lnTo>
                  <a:pt x="3387654" y="5315083"/>
                </a:lnTo>
                <a:lnTo>
                  <a:pt x="3393780" y="5324309"/>
                </a:lnTo>
                <a:cubicBezTo>
                  <a:pt x="3422607" y="5395397"/>
                  <a:pt x="3408194" y="5479918"/>
                  <a:pt x="3350539" y="5537573"/>
                </a:cubicBezTo>
                <a:lnTo>
                  <a:pt x="3350541" y="5537573"/>
                </a:lnTo>
                <a:cubicBezTo>
                  <a:pt x="3273668" y="5614445"/>
                  <a:pt x="3149032" y="5614445"/>
                  <a:pt x="3072160" y="5537573"/>
                </a:cubicBezTo>
                <a:cubicBezTo>
                  <a:pt x="2208333" y="4673745"/>
                  <a:pt x="1344504" y="3809918"/>
                  <a:pt x="480677" y="2946091"/>
                </a:cubicBezTo>
                <a:cubicBezTo>
                  <a:pt x="403804" y="2869219"/>
                  <a:pt x="403804" y="2744583"/>
                  <a:pt x="480677" y="2667710"/>
                </a:cubicBezTo>
                <a:cubicBezTo>
                  <a:pt x="557549" y="2590838"/>
                  <a:pt x="682185" y="2590838"/>
                  <a:pt x="759058" y="2667710"/>
                </a:cubicBezTo>
                <a:lnTo>
                  <a:pt x="825128" y="2733781"/>
                </a:lnTo>
                <a:lnTo>
                  <a:pt x="879179" y="2776949"/>
                </a:lnTo>
                <a:cubicBezTo>
                  <a:pt x="990413" y="2845922"/>
                  <a:pt x="1103105" y="2859678"/>
                  <a:pt x="1160759" y="2802024"/>
                </a:cubicBezTo>
                <a:lnTo>
                  <a:pt x="1160757" y="2802024"/>
                </a:lnTo>
                <a:cubicBezTo>
                  <a:pt x="1203998" y="2758783"/>
                  <a:pt x="1207070" y="2684584"/>
                  <a:pt x="1176805" y="2603260"/>
                </a:cubicBezTo>
                <a:lnTo>
                  <a:pt x="1142269" y="2533711"/>
                </a:lnTo>
                <a:lnTo>
                  <a:pt x="658925" y="2050367"/>
                </a:lnTo>
                <a:cubicBezTo>
                  <a:pt x="582053" y="1973495"/>
                  <a:pt x="582053" y="1848859"/>
                  <a:pt x="658925" y="1771986"/>
                </a:cubicBezTo>
                <a:cubicBezTo>
                  <a:pt x="735798" y="1695114"/>
                  <a:pt x="860434" y="1695114"/>
                  <a:pt x="937306" y="1771986"/>
                </a:cubicBezTo>
                <a:lnTo>
                  <a:pt x="1163770" y="1998450"/>
                </a:lnTo>
                <a:lnTo>
                  <a:pt x="1132651" y="1951587"/>
                </a:lnTo>
                <a:cubicBezTo>
                  <a:pt x="1103824" y="1880500"/>
                  <a:pt x="1118237" y="1795978"/>
                  <a:pt x="1175892" y="1738324"/>
                </a:cubicBezTo>
                <a:cubicBezTo>
                  <a:pt x="1252764" y="1661451"/>
                  <a:pt x="1377400" y="1661451"/>
                  <a:pt x="1454272" y="1738324"/>
                </a:cubicBezTo>
                <a:lnTo>
                  <a:pt x="2287905" y="2571957"/>
                </a:lnTo>
                <a:lnTo>
                  <a:pt x="2274199" y="2501521"/>
                </a:lnTo>
                <a:cubicBezTo>
                  <a:pt x="2274199" y="2451144"/>
                  <a:pt x="2293418" y="2400767"/>
                  <a:pt x="2331854" y="2362331"/>
                </a:cubicBezTo>
                <a:cubicBezTo>
                  <a:pt x="2408726" y="2285458"/>
                  <a:pt x="2533362" y="2285458"/>
                  <a:pt x="2610235" y="2362331"/>
                </a:cubicBezTo>
                <a:lnTo>
                  <a:pt x="2891323" y="2643419"/>
                </a:lnTo>
                <a:lnTo>
                  <a:pt x="2863954" y="2602203"/>
                </a:lnTo>
                <a:lnTo>
                  <a:pt x="2919512" y="2639097"/>
                </a:lnTo>
                <a:cubicBezTo>
                  <a:pt x="2990601" y="2667924"/>
                  <a:pt x="3075123" y="2653510"/>
                  <a:pt x="3132777" y="2595856"/>
                </a:cubicBezTo>
                <a:lnTo>
                  <a:pt x="3132775" y="2595856"/>
                </a:lnTo>
                <a:cubicBezTo>
                  <a:pt x="3176016" y="2552616"/>
                  <a:pt x="3194933" y="2494262"/>
                  <a:pt x="3189528" y="2437798"/>
                </a:cubicBezTo>
                <a:lnTo>
                  <a:pt x="3178239" y="2391678"/>
                </a:lnTo>
                <a:lnTo>
                  <a:pt x="2304281" y="1517720"/>
                </a:lnTo>
                <a:cubicBezTo>
                  <a:pt x="2213151" y="1426591"/>
                  <a:pt x="2213151" y="1278843"/>
                  <a:pt x="2304281" y="1187714"/>
                </a:cubicBezTo>
                <a:cubicBezTo>
                  <a:pt x="2327063" y="1164931"/>
                  <a:pt x="2353384" y="1147844"/>
                  <a:pt x="2381474" y="1136453"/>
                </a:cubicBezTo>
                <a:lnTo>
                  <a:pt x="2416952" y="1129550"/>
                </a:lnTo>
                <a:lnTo>
                  <a:pt x="2030424" y="743022"/>
                </a:lnTo>
                <a:cubicBezTo>
                  <a:pt x="1953551" y="666150"/>
                  <a:pt x="1965108" y="529956"/>
                  <a:pt x="2056237" y="438828"/>
                </a:cubicBezTo>
                <a:cubicBezTo>
                  <a:pt x="2101801" y="393263"/>
                  <a:pt x="2158632" y="367593"/>
                  <a:pt x="2213680" y="362921"/>
                </a:cubicBezTo>
                <a:close/>
                <a:moveTo>
                  <a:pt x="856266" y="355359"/>
                </a:moveTo>
                <a:cubicBezTo>
                  <a:pt x="906643" y="355359"/>
                  <a:pt x="957020" y="374578"/>
                  <a:pt x="995456" y="413014"/>
                </a:cubicBezTo>
                <a:lnTo>
                  <a:pt x="2216778" y="1634335"/>
                </a:lnTo>
                <a:cubicBezTo>
                  <a:pt x="2293651" y="1711207"/>
                  <a:pt x="2293651" y="1835843"/>
                  <a:pt x="2216778" y="1912716"/>
                </a:cubicBezTo>
                <a:lnTo>
                  <a:pt x="2216780" y="1912716"/>
                </a:lnTo>
                <a:cubicBezTo>
                  <a:pt x="2139907" y="1989588"/>
                  <a:pt x="2015271" y="1989588"/>
                  <a:pt x="1938399" y="1912716"/>
                </a:cubicBezTo>
                <a:cubicBezTo>
                  <a:pt x="1531291" y="1505609"/>
                  <a:pt x="1124183" y="1098502"/>
                  <a:pt x="717076" y="691395"/>
                </a:cubicBezTo>
                <a:cubicBezTo>
                  <a:pt x="640203" y="614522"/>
                  <a:pt x="640203" y="489886"/>
                  <a:pt x="717076" y="413014"/>
                </a:cubicBezTo>
                <a:cubicBezTo>
                  <a:pt x="755512" y="374578"/>
                  <a:pt x="805889" y="355359"/>
                  <a:pt x="856266" y="355359"/>
                </a:cubicBezTo>
                <a:close/>
                <a:moveTo>
                  <a:pt x="1820394" y="9054"/>
                </a:moveTo>
                <a:cubicBezTo>
                  <a:pt x="1938813" y="9054"/>
                  <a:pt x="2034810" y="105051"/>
                  <a:pt x="2034810" y="223470"/>
                </a:cubicBezTo>
                <a:cubicBezTo>
                  <a:pt x="2034810" y="341889"/>
                  <a:pt x="1938813" y="437886"/>
                  <a:pt x="1820394" y="437886"/>
                </a:cubicBezTo>
                <a:cubicBezTo>
                  <a:pt x="1701975" y="437886"/>
                  <a:pt x="1605978" y="341889"/>
                  <a:pt x="1605978" y="223470"/>
                </a:cubicBezTo>
                <a:cubicBezTo>
                  <a:pt x="1605978" y="105051"/>
                  <a:pt x="1701975" y="9054"/>
                  <a:pt x="1820394" y="9054"/>
                </a:cubicBezTo>
                <a:close/>
                <a:moveTo>
                  <a:pt x="494464" y="0"/>
                </a:moveTo>
                <a:cubicBezTo>
                  <a:pt x="615383" y="0"/>
                  <a:pt x="713407" y="98024"/>
                  <a:pt x="713407" y="218943"/>
                </a:cubicBezTo>
                <a:cubicBezTo>
                  <a:pt x="713407" y="339862"/>
                  <a:pt x="615383" y="437886"/>
                  <a:pt x="494464" y="437886"/>
                </a:cubicBezTo>
                <a:cubicBezTo>
                  <a:pt x="373545" y="437886"/>
                  <a:pt x="275521" y="339862"/>
                  <a:pt x="275521" y="218943"/>
                </a:cubicBezTo>
                <a:cubicBezTo>
                  <a:pt x="275521" y="98024"/>
                  <a:pt x="373545" y="0"/>
                  <a:pt x="494464" y="0"/>
                </a:cubicBezTo>
                <a:close/>
              </a:path>
            </a:pathLst>
          </a:custGeom>
          <a:noFill/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73FAF8-7AB0-234B-BAF1-9B2F8D867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FC8250-CE06-E04D-B878-371D6317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123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9CBAA9D-7503-8840-A269-985DB2497F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2348" y="0"/>
            <a:ext cx="5469653" cy="6858000"/>
          </a:xfrm>
          <a:custGeom>
            <a:avLst/>
            <a:gdLst>
              <a:gd name="connsiteX0" fmla="*/ 0 w 5469653"/>
              <a:gd name="connsiteY0" fmla="*/ 0 h 6858000"/>
              <a:gd name="connsiteX1" fmla="*/ 5469653 w 5469653"/>
              <a:gd name="connsiteY1" fmla="*/ 0 h 6858000"/>
              <a:gd name="connsiteX2" fmla="*/ 5469653 w 5469653"/>
              <a:gd name="connsiteY2" fmla="*/ 6858000 h 6858000"/>
              <a:gd name="connsiteX3" fmla="*/ 0 w 546965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9653" h="6858000">
                <a:moveTo>
                  <a:pt x="0" y="0"/>
                </a:moveTo>
                <a:lnTo>
                  <a:pt x="5469653" y="0"/>
                </a:lnTo>
                <a:lnTo>
                  <a:pt x="546965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248824-FEDE-A24F-ADFC-63130EBDC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C8BC4-02E2-CB4D-88E8-B7C8484E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4140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197E95-76E9-5E47-96D0-C7A4E52432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05725" y="1581849"/>
            <a:ext cx="7327902" cy="2823535"/>
          </a:xfrm>
          <a:custGeom>
            <a:avLst/>
            <a:gdLst>
              <a:gd name="connsiteX0" fmla="*/ 4735749 w 7327902"/>
              <a:gd name="connsiteY0" fmla="*/ 1936189 h 2823535"/>
              <a:gd name="connsiteX1" fmla="*/ 4710488 w 7327902"/>
              <a:gd name="connsiteY1" fmla="*/ 2055735 h 2823535"/>
              <a:gd name="connsiteX2" fmla="*/ 4626876 w 7327902"/>
              <a:gd name="connsiteY2" fmla="*/ 2383775 h 2823535"/>
              <a:gd name="connsiteX3" fmla="*/ 4848179 w 7327902"/>
              <a:gd name="connsiteY3" fmla="*/ 2383775 h 2823535"/>
              <a:gd name="connsiteX4" fmla="*/ 4803349 w 7327902"/>
              <a:gd name="connsiteY4" fmla="*/ 2212995 h 2823535"/>
              <a:gd name="connsiteX5" fmla="*/ 4765280 w 7327902"/>
              <a:gd name="connsiteY5" fmla="*/ 2065697 h 2823535"/>
              <a:gd name="connsiteX6" fmla="*/ 4735749 w 7327902"/>
              <a:gd name="connsiteY6" fmla="*/ 1936189 h 2823535"/>
              <a:gd name="connsiteX7" fmla="*/ 6576897 w 7327902"/>
              <a:gd name="connsiteY7" fmla="*/ 1768967 h 2823535"/>
              <a:gd name="connsiteX8" fmla="*/ 7194552 w 7327902"/>
              <a:gd name="connsiteY8" fmla="*/ 1768967 h 2823535"/>
              <a:gd name="connsiteX9" fmla="*/ 7194552 w 7327902"/>
              <a:gd name="connsiteY9" fmla="*/ 1994539 h 2823535"/>
              <a:gd name="connsiteX10" fmla="*/ 6857973 w 7327902"/>
              <a:gd name="connsiteY10" fmla="*/ 1994539 h 2823535"/>
              <a:gd name="connsiteX11" fmla="*/ 6857973 w 7327902"/>
              <a:gd name="connsiteY11" fmla="*/ 2158203 h 2823535"/>
              <a:gd name="connsiteX12" fmla="*/ 7169647 w 7327902"/>
              <a:gd name="connsiteY12" fmla="*/ 2158203 h 2823535"/>
              <a:gd name="connsiteX13" fmla="*/ 7169647 w 7327902"/>
              <a:gd name="connsiteY13" fmla="*/ 2383775 h 2823535"/>
              <a:gd name="connsiteX14" fmla="*/ 6857973 w 7327902"/>
              <a:gd name="connsiteY14" fmla="*/ 2383775 h 2823535"/>
              <a:gd name="connsiteX15" fmla="*/ 6857973 w 7327902"/>
              <a:gd name="connsiteY15" fmla="*/ 2580173 h 2823535"/>
              <a:gd name="connsiteX16" fmla="*/ 7194552 w 7327902"/>
              <a:gd name="connsiteY16" fmla="*/ 2580173 h 2823535"/>
              <a:gd name="connsiteX17" fmla="*/ 7194552 w 7327902"/>
              <a:gd name="connsiteY17" fmla="*/ 2809303 h 2823535"/>
              <a:gd name="connsiteX18" fmla="*/ 6576897 w 7327902"/>
              <a:gd name="connsiteY18" fmla="*/ 2809303 h 2823535"/>
              <a:gd name="connsiteX19" fmla="*/ 1614372 w 7327902"/>
              <a:gd name="connsiteY19" fmla="*/ 1768967 h 2823535"/>
              <a:gd name="connsiteX20" fmla="*/ 2232027 w 7327902"/>
              <a:gd name="connsiteY20" fmla="*/ 1768967 h 2823535"/>
              <a:gd name="connsiteX21" fmla="*/ 2232027 w 7327902"/>
              <a:gd name="connsiteY21" fmla="*/ 1994539 h 2823535"/>
              <a:gd name="connsiteX22" fmla="*/ 1895448 w 7327902"/>
              <a:gd name="connsiteY22" fmla="*/ 1994539 h 2823535"/>
              <a:gd name="connsiteX23" fmla="*/ 1895448 w 7327902"/>
              <a:gd name="connsiteY23" fmla="*/ 2158203 h 2823535"/>
              <a:gd name="connsiteX24" fmla="*/ 2207122 w 7327902"/>
              <a:gd name="connsiteY24" fmla="*/ 2158203 h 2823535"/>
              <a:gd name="connsiteX25" fmla="*/ 2207122 w 7327902"/>
              <a:gd name="connsiteY25" fmla="*/ 2383775 h 2823535"/>
              <a:gd name="connsiteX26" fmla="*/ 1895448 w 7327902"/>
              <a:gd name="connsiteY26" fmla="*/ 2383775 h 2823535"/>
              <a:gd name="connsiteX27" fmla="*/ 1895448 w 7327902"/>
              <a:gd name="connsiteY27" fmla="*/ 2580173 h 2823535"/>
              <a:gd name="connsiteX28" fmla="*/ 2232027 w 7327902"/>
              <a:gd name="connsiteY28" fmla="*/ 2580173 h 2823535"/>
              <a:gd name="connsiteX29" fmla="*/ 2232027 w 7327902"/>
              <a:gd name="connsiteY29" fmla="*/ 2809303 h 2823535"/>
              <a:gd name="connsiteX30" fmla="*/ 1614372 w 7327902"/>
              <a:gd name="connsiteY30" fmla="*/ 2809303 h 2823535"/>
              <a:gd name="connsiteX31" fmla="*/ 128472 w 7327902"/>
              <a:gd name="connsiteY31" fmla="*/ 1768967 h 2823535"/>
              <a:gd name="connsiteX32" fmla="*/ 502765 w 7327902"/>
              <a:gd name="connsiteY32" fmla="*/ 1768967 h 2823535"/>
              <a:gd name="connsiteX33" fmla="*/ 719798 w 7327902"/>
              <a:gd name="connsiteY33" fmla="*/ 2507591 h 2823535"/>
              <a:gd name="connsiteX34" fmla="*/ 725491 w 7327902"/>
              <a:gd name="connsiteY34" fmla="*/ 2507591 h 2823535"/>
              <a:gd name="connsiteX35" fmla="*/ 938255 w 7327902"/>
              <a:gd name="connsiteY35" fmla="*/ 1768967 h 2823535"/>
              <a:gd name="connsiteX36" fmla="*/ 1313260 w 7327902"/>
              <a:gd name="connsiteY36" fmla="*/ 1768967 h 2823535"/>
              <a:gd name="connsiteX37" fmla="*/ 1313260 w 7327902"/>
              <a:gd name="connsiteY37" fmla="*/ 2809303 h 2823535"/>
              <a:gd name="connsiteX38" fmla="*/ 1054955 w 7327902"/>
              <a:gd name="connsiteY38" fmla="*/ 2809303 h 2823535"/>
              <a:gd name="connsiteX39" fmla="*/ 1054955 w 7327902"/>
              <a:gd name="connsiteY39" fmla="*/ 2353177 h 2823535"/>
              <a:gd name="connsiteX40" fmla="*/ 1056022 w 7327902"/>
              <a:gd name="connsiteY40" fmla="*/ 2274191 h 2823535"/>
              <a:gd name="connsiteX41" fmla="*/ 1065629 w 7327902"/>
              <a:gd name="connsiteY41" fmla="*/ 2061428 h 2823535"/>
              <a:gd name="connsiteX42" fmla="*/ 1059224 w 7327902"/>
              <a:gd name="connsiteY42" fmla="*/ 2061428 h 2823535"/>
              <a:gd name="connsiteX43" fmla="*/ 849307 w 7327902"/>
              <a:gd name="connsiteY43" fmla="*/ 2809303 h 2823535"/>
              <a:gd name="connsiteX44" fmla="*/ 581751 w 7327902"/>
              <a:gd name="connsiteY44" fmla="*/ 2809303 h 2823535"/>
              <a:gd name="connsiteX45" fmla="*/ 368988 w 7327902"/>
              <a:gd name="connsiteY45" fmla="*/ 2060005 h 2823535"/>
              <a:gd name="connsiteX46" fmla="*/ 362583 w 7327902"/>
              <a:gd name="connsiteY46" fmla="*/ 2060005 h 2823535"/>
              <a:gd name="connsiteX47" fmla="*/ 377527 w 7327902"/>
              <a:gd name="connsiteY47" fmla="*/ 2357447 h 2823535"/>
              <a:gd name="connsiteX48" fmla="*/ 377527 w 7327902"/>
              <a:gd name="connsiteY48" fmla="*/ 2809303 h 2823535"/>
              <a:gd name="connsiteX49" fmla="*/ 128472 w 7327902"/>
              <a:gd name="connsiteY49" fmla="*/ 2809303 h 2823535"/>
              <a:gd name="connsiteX50" fmla="*/ 4546467 w 7327902"/>
              <a:gd name="connsiteY50" fmla="*/ 1764697 h 2823535"/>
              <a:gd name="connsiteX51" fmla="*/ 4921472 w 7327902"/>
              <a:gd name="connsiteY51" fmla="*/ 1764697 h 2823535"/>
              <a:gd name="connsiteX52" fmla="*/ 5265168 w 7327902"/>
              <a:gd name="connsiteY52" fmla="*/ 2809303 h 2823535"/>
              <a:gd name="connsiteX53" fmla="*/ 4957763 w 7327902"/>
              <a:gd name="connsiteY53" fmla="*/ 2809303 h 2823535"/>
              <a:gd name="connsiteX54" fmla="*/ 4906529 w 7327902"/>
              <a:gd name="connsiteY54" fmla="*/ 2614329 h 2823535"/>
              <a:gd name="connsiteX55" fmla="*/ 4568526 w 7327902"/>
              <a:gd name="connsiteY55" fmla="*/ 2614329 h 2823535"/>
              <a:gd name="connsiteX56" fmla="*/ 4515869 w 7327902"/>
              <a:gd name="connsiteY56" fmla="*/ 2809303 h 2823535"/>
              <a:gd name="connsiteX57" fmla="*/ 4207041 w 7327902"/>
              <a:gd name="connsiteY57" fmla="*/ 2809303 h 2823535"/>
              <a:gd name="connsiteX58" fmla="*/ 5932443 w 7327902"/>
              <a:gd name="connsiteY58" fmla="*/ 1754023 h 2823535"/>
              <a:gd name="connsiteX59" fmla="*/ 6117811 w 7327902"/>
              <a:gd name="connsiteY59" fmla="*/ 1772525 h 2823535"/>
              <a:gd name="connsiteX60" fmla="*/ 6269734 w 7327902"/>
              <a:gd name="connsiteY60" fmla="*/ 1819489 h 2823535"/>
              <a:gd name="connsiteX61" fmla="*/ 6180786 w 7327902"/>
              <a:gd name="connsiteY61" fmla="*/ 2040080 h 2823535"/>
              <a:gd name="connsiteX62" fmla="*/ 5933866 w 7327902"/>
              <a:gd name="connsiteY62" fmla="*/ 1984577 h 2823535"/>
              <a:gd name="connsiteX63" fmla="*/ 5743517 w 7327902"/>
              <a:gd name="connsiteY63" fmla="*/ 2064630 h 2823535"/>
              <a:gd name="connsiteX64" fmla="*/ 5676273 w 7327902"/>
              <a:gd name="connsiteY64" fmla="*/ 2293404 h 2823535"/>
              <a:gd name="connsiteX65" fmla="*/ 5737113 w 7327902"/>
              <a:gd name="connsiteY65" fmla="*/ 2515774 h 2823535"/>
              <a:gd name="connsiteX66" fmla="*/ 5912519 w 7327902"/>
              <a:gd name="connsiteY66" fmla="*/ 2592270 h 2823535"/>
              <a:gd name="connsiteX67" fmla="*/ 6027795 w 7327902"/>
              <a:gd name="connsiteY67" fmla="*/ 2580173 h 2823535"/>
              <a:gd name="connsiteX68" fmla="*/ 6027795 w 7327902"/>
              <a:gd name="connsiteY68" fmla="*/ 2417220 h 2823535"/>
              <a:gd name="connsiteX69" fmla="*/ 5842072 w 7327902"/>
              <a:gd name="connsiteY69" fmla="*/ 2417220 h 2823535"/>
              <a:gd name="connsiteX70" fmla="*/ 5842072 w 7327902"/>
              <a:gd name="connsiteY70" fmla="*/ 2200187 h 2823535"/>
              <a:gd name="connsiteX71" fmla="*/ 6291081 w 7327902"/>
              <a:gd name="connsiteY71" fmla="*/ 2200187 h 2823535"/>
              <a:gd name="connsiteX72" fmla="*/ 6291081 w 7327902"/>
              <a:gd name="connsiteY72" fmla="*/ 2760915 h 2823535"/>
              <a:gd name="connsiteX73" fmla="*/ 5889037 w 7327902"/>
              <a:gd name="connsiteY73" fmla="*/ 2823535 h 2823535"/>
              <a:gd name="connsiteX74" fmla="*/ 5517234 w 7327902"/>
              <a:gd name="connsiteY74" fmla="*/ 2684064 h 2823535"/>
              <a:gd name="connsiteX75" fmla="*/ 5385946 w 7327902"/>
              <a:gd name="connsiteY75" fmla="*/ 2286288 h 2823535"/>
              <a:gd name="connsiteX76" fmla="*/ 5529686 w 7327902"/>
              <a:gd name="connsiteY76" fmla="*/ 1894206 h 2823535"/>
              <a:gd name="connsiteX77" fmla="*/ 5932443 w 7327902"/>
              <a:gd name="connsiteY77" fmla="*/ 1754023 h 2823535"/>
              <a:gd name="connsiteX78" fmla="*/ 3755883 w 7327902"/>
              <a:gd name="connsiteY78" fmla="*/ 1754023 h 2823535"/>
              <a:gd name="connsiteX79" fmla="*/ 4085347 w 7327902"/>
              <a:gd name="connsiteY79" fmla="*/ 1828740 h 2823535"/>
              <a:gd name="connsiteX80" fmla="*/ 3999245 w 7327902"/>
              <a:gd name="connsiteY80" fmla="*/ 2045773 h 2823535"/>
              <a:gd name="connsiteX81" fmla="*/ 3747344 w 7327902"/>
              <a:gd name="connsiteY81" fmla="*/ 1978884 h 2823535"/>
              <a:gd name="connsiteX82" fmla="*/ 3667647 w 7327902"/>
              <a:gd name="connsiteY82" fmla="*/ 1998097 h 2823535"/>
              <a:gd name="connsiteX83" fmla="*/ 3642741 w 7327902"/>
              <a:gd name="connsiteY83" fmla="*/ 2045773 h 2823535"/>
              <a:gd name="connsiteX84" fmla="*/ 3674407 w 7327902"/>
              <a:gd name="connsiteY84" fmla="*/ 2100565 h 2823535"/>
              <a:gd name="connsiteX85" fmla="*/ 3846254 w 7327902"/>
              <a:gd name="connsiteY85" fmla="*/ 2188801 h 2823535"/>
              <a:gd name="connsiteX86" fmla="*/ 4033045 w 7327902"/>
              <a:gd name="connsiteY86" fmla="*/ 2318666 h 2823535"/>
              <a:gd name="connsiteX87" fmla="*/ 4085347 w 7327902"/>
              <a:gd name="connsiteY87" fmla="*/ 2493360 h 2823535"/>
              <a:gd name="connsiteX88" fmla="*/ 4036247 w 7327902"/>
              <a:gd name="connsiteY88" fmla="*/ 2665207 h 2823535"/>
              <a:gd name="connsiteX89" fmla="*/ 3894642 w 7327902"/>
              <a:gd name="connsiteY89" fmla="*/ 2781907 h 2823535"/>
              <a:gd name="connsiteX90" fmla="*/ 3677609 w 7327902"/>
              <a:gd name="connsiteY90" fmla="*/ 2823535 h 2823535"/>
              <a:gd name="connsiteX91" fmla="*/ 3503270 w 7327902"/>
              <a:gd name="connsiteY91" fmla="*/ 2808947 h 2823535"/>
              <a:gd name="connsiteX92" fmla="*/ 3356684 w 7327902"/>
              <a:gd name="connsiteY92" fmla="*/ 2758069 h 2823535"/>
              <a:gd name="connsiteX93" fmla="*/ 3356684 w 7327902"/>
              <a:gd name="connsiteY93" fmla="*/ 2507591 h 2823535"/>
              <a:gd name="connsiteX94" fmla="*/ 3523906 w 7327902"/>
              <a:gd name="connsiteY94" fmla="*/ 2571990 h 2823535"/>
              <a:gd name="connsiteX95" fmla="*/ 3683301 w 7327902"/>
              <a:gd name="connsiteY95" fmla="*/ 2595116 h 2823535"/>
              <a:gd name="connsiteX96" fmla="*/ 3775096 w 7327902"/>
              <a:gd name="connsiteY96" fmla="*/ 2573413 h 2823535"/>
              <a:gd name="connsiteX97" fmla="*/ 3804271 w 7327902"/>
              <a:gd name="connsiteY97" fmla="*/ 2517553 h 2823535"/>
              <a:gd name="connsiteX98" fmla="*/ 3792530 w 7327902"/>
              <a:gd name="connsiteY98" fmla="*/ 2480195 h 2823535"/>
              <a:gd name="connsiteX99" fmla="*/ 3754816 w 7327902"/>
              <a:gd name="connsiteY99" fmla="*/ 2447818 h 2823535"/>
              <a:gd name="connsiteX100" fmla="*/ 3616412 w 7327902"/>
              <a:gd name="connsiteY100" fmla="*/ 2380929 h 2823535"/>
              <a:gd name="connsiteX101" fmla="*/ 3463777 w 7327902"/>
              <a:gd name="connsiteY101" fmla="*/ 2291270 h 2823535"/>
              <a:gd name="connsiteX102" fmla="*/ 3388349 w 7327902"/>
              <a:gd name="connsiteY102" fmla="*/ 2191648 h 2823535"/>
              <a:gd name="connsiteX103" fmla="*/ 3363800 w 7327902"/>
              <a:gd name="connsiteY103" fmla="*/ 2058582 h 2823535"/>
              <a:gd name="connsiteX104" fmla="*/ 3468403 w 7327902"/>
              <a:gd name="connsiteY104" fmla="*/ 1834432 h 2823535"/>
              <a:gd name="connsiteX105" fmla="*/ 3755883 w 7327902"/>
              <a:gd name="connsiteY105" fmla="*/ 1754023 h 2823535"/>
              <a:gd name="connsiteX106" fmla="*/ 2841483 w 7327902"/>
              <a:gd name="connsiteY106" fmla="*/ 1754023 h 2823535"/>
              <a:gd name="connsiteX107" fmla="*/ 3170946 w 7327902"/>
              <a:gd name="connsiteY107" fmla="*/ 1828740 h 2823535"/>
              <a:gd name="connsiteX108" fmla="*/ 3084845 w 7327902"/>
              <a:gd name="connsiteY108" fmla="*/ 2045773 h 2823535"/>
              <a:gd name="connsiteX109" fmla="*/ 2832944 w 7327902"/>
              <a:gd name="connsiteY109" fmla="*/ 1978884 h 2823535"/>
              <a:gd name="connsiteX110" fmla="*/ 2753246 w 7327902"/>
              <a:gd name="connsiteY110" fmla="*/ 1998097 h 2823535"/>
              <a:gd name="connsiteX111" fmla="*/ 2728341 w 7327902"/>
              <a:gd name="connsiteY111" fmla="*/ 2045773 h 2823535"/>
              <a:gd name="connsiteX112" fmla="*/ 2760006 w 7327902"/>
              <a:gd name="connsiteY112" fmla="*/ 2100565 h 2823535"/>
              <a:gd name="connsiteX113" fmla="*/ 2931854 w 7327902"/>
              <a:gd name="connsiteY113" fmla="*/ 2188801 h 2823535"/>
              <a:gd name="connsiteX114" fmla="*/ 3118645 w 7327902"/>
              <a:gd name="connsiteY114" fmla="*/ 2318666 h 2823535"/>
              <a:gd name="connsiteX115" fmla="*/ 3170946 w 7327902"/>
              <a:gd name="connsiteY115" fmla="*/ 2493360 h 2823535"/>
              <a:gd name="connsiteX116" fmla="*/ 3121847 w 7327902"/>
              <a:gd name="connsiteY116" fmla="*/ 2665207 h 2823535"/>
              <a:gd name="connsiteX117" fmla="*/ 2980242 w 7327902"/>
              <a:gd name="connsiteY117" fmla="*/ 2781907 h 2823535"/>
              <a:gd name="connsiteX118" fmla="*/ 2763209 w 7327902"/>
              <a:gd name="connsiteY118" fmla="*/ 2823535 h 2823535"/>
              <a:gd name="connsiteX119" fmla="*/ 2588870 w 7327902"/>
              <a:gd name="connsiteY119" fmla="*/ 2808947 h 2823535"/>
              <a:gd name="connsiteX120" fmla="*/ 2442284 w 7327902"/>
              <a:gd name="connsiteY120" fmla="*/ 2758069 h 2823535"/>
              <a:gd name="connsiteX121" fmla="*/ 2442284 w 7327902"/>
              <a:gd name="connsiteY121" fmla="*/ 2507591 h 2823535"/>
              <a:gd name="connsiteX122" fmla="*/ 2609506 w 7327902"/>
              <a:gd name="connsiteY122" fmla="*/ 2571990 h 2823535"/>
              <a:gd name="connsiteX123" fmla="*/ 2768901 w 7327902"/>
              <a:gd name="connsiteY123" fmla="*/ 2595116 h 2823535"/>
              <a:gd name="connsiteX124" fmla="*/ 2860696 w 7327902"/>
              <a:gd name="connsiteY124" fmla="*/ 2573413 h 2823535"/>
              <a:gd name="connsiteX125" fmla="*/ 2889871 w 7327902"/>
              <a:gd name="connsiteY125" fmla="*/ 2517553 h 2823535"/>
              <a:gd name="connsiteX126" fmla="*/ 2878129 w 7327902"/>
              <a:gd name="connsiteY126" fmla="*/ 2480195 h 2823535"/>
              <a:gd name="connsiteX127" fmla="*/ 2840415 w 7327902"/>
              <a:gd name="connsiteY127" fmla="*/ 2447818 h 2823535"/>
              <a:gd name="connsiteX128" fmla="*/ 2702012 w 7327902"/>
              <a:gd name="connsiteY128" fmla="*/ 2380929 h 2823535"/>
              <a:gd name="connsiteX129" fmla="*/ 2549377 w 7327902"/>
              <a:gd name="connsiteY129" fmla="*/ 2291270 h 2823535"/>
              <a:gd name="connsiteX130" fmla="*/ 2473949 w 7327902"/>
              <a:gd name="connsiteY130" fmla="*/ 2191648 h 2823535"/>
              <a:gd name="connsiteX131" fmla="*/ 2449400 w 7327902"/>
              <a:gd name="connsiteY131" fmla="*/ 2058582 h 2823535"/>
              <a:gd name="connsiteX132" fmla="*/ 2554003 w 7327902"/>
              <a:gd name="connsiteY132" fmla="*/ 1834432 h 2823535"/>
              <a:gd name="connsiteX133" fmla="*/ 2841483 w 7327902"/>
              <a:gd name="connsiteY133" fmla="*/ 1754023 h 2823535"/>
              <a:gd name="connsiteX134" fmla="*/ 4607431 w 7327902"/>
              <a:gd name="connsiteY134" fmla="*/ 230554 h 2823535"/>
              <a:gd name="connsiteX135" fmla="*/ 4396090 w 7327902"/>
              <a:gd name="connsiteY135" fmla="*/ 535112 h 2823535"/>
              <a:gd name="connsiteX136" fmla="*/ 4606008 w 7327902"/>
              <a:gd name="connsiteY136" fmla="*/ 836824 h 2823535"/>
              <a:gd name="connsiteX137" fmla="*/ 4764335 w 7327902"/>
              <a:gd name="connsiteY137" fmla="*/ 763530 h 2823535"/>
              <a:gd name="connsiteX138" fmla="*/ 4815925 w 7327902"/>
              <a:gd name="connsiteY138" fmla="*/ 535112 h 2823535"/>
              <a:gd name="connsiteX139" fmla="*/ 4763624 w 7327902"/>
              <a:gd name="connsiteY139" fmla="*/ 304914 h 2823535"/>
              <a:gd name="connsiteX140" fmla="*/ 4607431 w 7327902"/>
              <a:gd name="connsiteY140" fmla="*/ 230554 h 2823535"/>
              <a:gd name="connsiteX141" fmla="*/ 6710247 w 7327902"/>
              <a:gd name="connsiteY141" fmla="*/ 16367 h 2823535"/>
              <a:gd name="connsiteX142" fmla="*/ 7327902 w 7327902"/>
              <a:gd name="connsiteY142" fmla="*/ 16367 h 2823535"/>
              <a:gd name="connsiteX143" fmla="*/ 7327902 w 7327902"/>
              <a:gd name="connsiteY143" fmla="*/ 241939 h 2823535"/>
              <a:gd name="connsiteX144" fmla="*/ 6991323 w 7327902"/>
              <a:gd name="connsiteY144" fmla="*/ 241939 h 2823535"/>
              <a:gd name="connsiteX145" fmla="*/ 6991323 w 7327902"/>
              <a:gd name="connsiteY145" fmla="*/ 405603 h 2823535"/>
              <a:gd name="connsiteX146" fmla="*/ 7302997 w 7327902"/>
              <a:gd name="connsiteY146" fmla="*/ 405603 h 2823535"/>
              <a:gd name="connsiteX147" fmla="*/ 7302997 w 7327902"/>
              <a:gd name="connsiteY147" fmla="*/ 631176 h 2823535"/>
              <a:gd name="connsiteX148" fmla="*/ 6991323 w 7327902"/>
              <a:gd name="connsiteY148" fmla="*/ 631176 h 2823535"/>
              <a:gd name="connsiteX149" fmla="*/ 6991323 w 7327902"/>
              <a:gd name="connsiteY149" fmla="*/ 827573 h 2823535"/>
              <a:gd name="connsiteX150" fmla="*/ 7327902 w 7327902"/>
              <a:gd name="connsiteY150" fmla="*/ 827573 h 2823535"/>
              <a:gd name="connsiteX151" fmla="*/ 7327902 w 7327902"/>
              <a:gd name="connsiteY151" fmla="*/ 1056703 h 2823535"/>
              <a:gd name="connsiteX152" fmla="*/ 6710247 w 7327902"/>
              <a:gd name="connsiteY152" fmla="*/ 1056703 h 2823535"/>
              <a:gd name="connsiteX153" fmla="*/ 5300547 w 7327902"/>
              <a:gd name="connsiteY153" fmla="*/ 16367 h 2823535"/>
              <a:gd name="connsiteX154" fmla="*/ 5674841 w 7327902"/>
              <a:gd name="connsiteY154" fmla="*/ 16367 h 2823535"/>
              <a:gd name="connsiteX155" fmla="*/ 5891874 w 7327902"/>
              <a:gd name="connsiteY155" fmla="*/ 754991 h 2823535"/>
              <a:gd name="connsiteX156" fmla="*/ 5897567 w 7327902"/>
              <a:gd name="connsiteY156" fmla="*/ 754991 h 2823535"/>
              <a:gd name="connsiteX157" fmla="*/ 6110331 w 7327902"/>
              <a:gd name="connsiteY157" fmla="*/ 16367 h 2823535"/>
              <a:gd name="connsiteX158" fmla="*/ 6485335 w 7327902"/>
              <a:gd name="connsiteY158" fmla="*/ 16367 h 2823535"/>
              <a:gd name="connsiteX159" fmla="*/ 6485335 w 7327902"/>
              <a:gd name="connsiteY159" fmla="*/ 1056703 h 2823535"/>
              <a:gd name="connsiteX160" fmla="*/ 6227030 w 7327902"/>
              <a:gd name="connsiteY160" fmla="*/ 1056703 h 2823535"/>
              <a:gd name="connsiteX161" fmla="*/ 6227030 w 7327902"/>
              <a:gd name="connsiteY161" fmla="*/ 600578 h 2823535"/>
              <a:gd name="connsiteX162" fmla="*/ 6228097 w 7327902"/>
              <a:gd name="connsiteY162" fmla="*/ 521592 h 2823535"/>
              <a:gd name="connsiteX163" fmla="*/ 6237704 w 7327902"/>
              <a:gd name="connsiteY163" fmla="*/ 308828 h 2823535"/>
              <a:gd name="connsiteX164" fmla="*/ 6231299 w 7327902"/>
              <a:gd name="connsiteY164" fmla="*/ 308828 h 2823535"/>
              <a:gd name="connsiteX165" fmla="*/ 6021383 w 7327902"/>
              <a:gd name="connsiteY165" fmla="*/ 1056703 h 2823535"/>
              <a:gd name="connsiteX166" fmla="*/ 5753827 w 7327902"/>
              <a:gd name="connsiteY166" fmla="*/ 1056703 h 2823535"/>
              <a:gd name="connsiteX167" fmla="*/ 5541063 w 7327902"/>
              <a:gd name="connsiteY167" fmla="*/ 307405 h 2823535"/>
              <a:gd name="connsiteX168" fmla="*/ 5534659 w 7327902"/>
              <a:gd name="connsiteY168" fmla="*/ 307405 h 2823535"/>
              <a:gd name="connsiteX169" fmla="*/ 5549602 w 7327902"/>
              <a:gd name="connsiteY169" fmla="*/ 604847 h 2823535"/>
              <a:gd name="connsiteX170" fmla="*/ 5549602 w 7327902"/>
              <a:gd name="connsiteY170" fmla="*/ 1056703 h 2823535"/>
              <a:gd name="connsiteX171" fmla="*/ 5300547 w 7327902"/>
              <a:gd name="connsiteY171" fmla="*/ 1056703 h 2823535"/>
              <a:gd name="connsiteX172" fmla="*/ 2404947 w 7327902"/>
              <a:gd name="connsiteY172" fmla="*/ 16367 h 2823535"/>
              <a:gd name="connsiteX173" fmla="*/ 2686022 w 7327902"/>
              <a:gd name="connsiteY173" fmla="*/ 16367 h 2823535"/>
              <a:gd name="connsiteX174" fmla="*/ 2686022 w 7327902"/>
              <a:gd name="connsiteY174" fmla="*/ 829708 h 2823535"/>
              <a:gd name="connsiteX175" fmla="*/ 3086644 w 7327902"/>
              <a:gd name="connsiteY175" fmla="*/ 829708 h 2823535"/>
              <a:gd name="connsiteX176" fmla="*/ 3086644 w 7327902"/>
              <a:gd name="connsiteY176" fmla="*/ 1056703 h 2823535"/>
              <a:gd name="connsiteX177" fmla="*/ 2404947 w 7327902"/>
              <a:gd name="connsiteY177" fmla="*/ 1056703 h 2823535"/>
              <a:gd name="connsiteX178" fmla="*/ 1604847 w 7327902"/>
              <a:gd name="connsiteY178" fmla="*/ 16367 h 2823535"/>
              <a:gd name="connsiteX179" fmla="*/ 2222502 w 7327902"/>
              <a:gd name="connsiteY179" fmla="*/ 16367 h 2823535"/>
              <a:gd name="connsiteX180" fmla="*/ 2222502 w 7327902"/>
              <a:gd name="connsiteY180" fmla="*/ 241939 h 2823535"/>
              <a:gd name="connsiteX181" fmla="*/ 1885923 w 7327902"/>
              <a:gd name="connsiteY181" fmla="*/ 241939 h 2823535"/>
              <a:gd name="connsiteX182" fmla="*/ 1885923 w 7327902"/>
              <a:gd name="connsiteY182" fmla="*/ 405603 h 2823535"/>
              <a:gd name="connsiteX183" fmla="*/ 2197597 w 7327902"/>
              <a:gd name="connsiteY183" fmla="*/ 405603 h 2823535"/>
              <a:gd name="connsiteX184" fmla="*/ 2197597 w 7327902"/>
              <a:gd name="connsiteY184" fmla="*/ 631176 h 2823535"/>
              <a:gd name="connsiteX185" fmla="*/ 1885923 w 7327902"/>
              <a:gd name="connsiteY185" fmla="*/ 631176 h 2823535"/>
              <a:gd name="connsiteX186" fmla="*/ 1885923 w 7327902"/>
              <a:gd name="connsiteY186" fmla="*/ 827573 h 2823535"/>
              <a:gd name="connsiteX187" fmla="*/ 2222502 w 7327902"/>
              <a:gd name="connsiteY187" fmla="*/ 827573 h 2823535"/>
              <a:gd name="connsiteX188" fmla="*/ 2222502 w 7327902"/>
              <a:gd name="connsiteY188" fmla="*/ 1056703 h 2823535"/>
              <a:gd name="connsiteX189" fmla="*/ 1604847 w 7327902"/>
              <a:gd name="connsiteY189" fmla="*/ 1056703 h 2823535"/>
              <a:gd name="connsiteX190" fmla="*/ 0 w 7327902"/>
              <a:gd name="connsiteY190" fmla="*/ 16367 h 2823535"/>
              <a:gd name="connsiteX191" fmla="*/ 271115 w 7327902"/>
              <a:gd name="connsiteY191" fmla="*/ 16367 h 2823535"/>
              <a:gd name="connsiteX192" fmla="*/ 384256 w 7327902"/>
              <a:gd name="connsiteY192" fmla="*/ 537958 h 2823535"/>
              <a:gd name="connsiteX193" fmla="*/ 436914 w 7327902"/>
              <a:gd name="connsiteY193" fmla="*/ 813341 h 2823535"/>
              <a:gd name="connsiteX194" fmla="*/ 470002 w 7327902"/>
              <a:gd name="connsiteY194" fmla="*/ 616232 h 2823535"/>
              <a:gd name="connsiteX195" fmla="*/ 514476 w 7327902"/>
              <a:gd name="connsiteY195" fmla="*/ 409873 h 2823535"/>
              <a:gd name="connsiteX196" fmla="*/ 606271 w 7327902"/>
              <a:gd name="connsiteY196" fmla="*/ 16367 h 2823535"/>
              <a:gd name="connsiteX197" fmla="*/ 866710 w 7327902"/>
              <a:gd name="connsiteY197" fmla="*/ 16367 h 2823535"/>
              <a:gd name="connsiteX198" fmla="*/ 955658 w 7327902"/>
              <a:gd name="connsiteY198" fmla="*/ 409873 h 2823535"/>
              <a:gd name="connsiteX199" fmla="*/ 1001911 w 7327902"/>
              <a:gd name="connsiteY199" fmla="*/ 628329 h 2823535"/>
              <a:gd name="connsiteX200" fmla="*/ 1033221 w 7327902"/>
              <a:gd name="connsiteY200" fmla="*/ 813341 h 2823535"/>
              <a:gd name="connsiteX201" fmla="*/ 1083744 w 7327902"/>
              <a:gd name="connsiteY201" fmla="*/ 539381 h 2823535"/>
              <a:gd name="connsiteX202" fmla="*/ 1199020 w 7327902"/>
              <a:gd name="connsiteY202" fmla="*/ 16367 h 2823535"/>
              <a:gd name="connsiteX203" fmla="*/ 1470134 w 7327902"/>
              <a:gd name="connsiteY203" fmla="*/ 16367 h 2823535"/>
              <a:gd name="connsiteX204" fmla="*/ 1213964 w 7327902"/>
              <a:gd name="connsiteY204" fmla="*/ 1056703 h 2823535"/>
              <a:gd name="connsiteX205" fmla="*/ 881654 w 7327902"/>
              <a:gd name="connsiteY205" fmla="*/ 1056703 h 2823535"/>
              <a:gd name="connsiteX206" fmla="*/ 782032 w 7327902"/>
              <a:gd name="connsiteY206" fmla="*/ 603424 h 2823535"/>
              <a:gd name="connsiteX207" fmla="*/ 759617 w 7327902"/>
              <a:gd name="connsiteY207" fmla="*/ 490282 h 2823535"/>
              <a:gd name="connsiteX208" fmla="*/ 737202 w 7327902"/>
              <a:gd name="connsiteY208" fmla="*/ 348677 h 2823535"/>
              <a:gd name="connsiteX209" fmla="*/ 718701 w 7327902"/>
              <a:gd name="connsiteY209" fmla="*/ 463597 h 2823535"/>
              <a:gd name="connsiteX210" fmla="*/ 693440 w 7327902"/>
              <a:gd name="connsiteY210" fmla="*/ 589904 h 2823535"/>
              <a:gd name="connsiteX211" fmla="*/ 589904 w 7327902"/>
              <a:gd name="connsiteY211" fmla="*/ 1056703 h 2823535"/>
              <a:gd name="connsiteX212" fmla="*/ 257594 w 7327902"/>
              <a:gd name="connsiteY212" fmla="*/ 1056703 h 2823535"/>
              <a:gd name="connsiteX213" fmla="*/ 3690185 w 7327902"/>
              <a:gd name="connsiteY213" fmla="*/ 1423 h 2823535"/>
              <a:gd name="connsiteX214" fmla="*/ 4012532 w 7327902"/>
              <a:gd name="connsiteY214" fmla="*/ 74716 h 2823535"/>
              <a:gd name="connsiteX215" fmla="*/ 3926431 w 7327902"/>
              <a:gd name="connsiteY215" fmla="*/ 296019 h 2823535"/>
              <a:gd name="connsiteX216" fmla="*/ 3811154 w 7327902"/>
              <a:gd name="connsiteY216" fmla="*/ 250478 h 2823535"/>
              <a:gd name="connsiteX217" fmla="*/ 3687338 w 7327902"/>
              <a:gd name="connsiteY217" fmla="*/ 231977 h 2823535"/>
              <a:gd name="connsiteX218" fmla="*/ 3530790 w 7327902"/>
              <a:gd name="connsiteY218" fmla="*/ 314165 h 2823535"/>
              <a:gd name="connsiteX219" fmla="*/ 3474575 w 7327902"/>
              <a:gd name="connsiteY219" fmla="*/ 540804 h 2823535"/>
              <a:gd name="connsiteX220" fmla="*/ 3702993 w 7327902"/>
              <a:gd name="connsiteY220" fmla="*/ 841093 h 2823535"/>
              <a:gd name="connsiteX221" fmla="*/ 3836771 w 7327902"/>
              <a:gd name="connsiteY221" fmla="*/ 821880 h 2823535"/>
              <a:gd name="connsiteX222" fmla="*/ 3966991 w 7327902"/>
              <a:gd name="connsiteY222" fmla="*/ 775627 h 2823535"/>
              <a:gd name="connsiteX223" fmla="*/ 3966991 w 7327902"/>
              <a:gd name="connsiteY223" fmla="*/ 1013297 h 2823535"/>
              <a:gd name="connsiteX224" fmla="*/ 3672395 w 7327902"/>
              <a:gd name="connsiteY224" fmla="*/ 1070935 h 2823535"/>
              <a:gd name="connsiteX225" fmla="*/ 3311266 w 7327902"/>
              <a:gd name="connsiteY225" fmla="*/ 934311 h 2823535"/>
              <a:gd name="connsiteX226" fmla="*/ 3185671 w 7327902"/>
              <a:gd name="connsiteY226" fmla="*/ 539381 h 2823535"/>
              <a:gd name="connsiteX227" fmla="*/ 3246512 w 7327902"/>
              <a:gd name="connsiteY227" fmla="*/ 255459 h 2823535"/>
              <a:gd name="connsiteX228" fmla="*/ 3421562 w 7327902"/>
              <a:gd name="connsiteY228" fmla="*/ 67245 h 2823535"/>
              <a:gd name="connsiteX229" fmla="*/ 3690185 w 7327902"/>
              <a:gd name="connsiteY229" fmla="*/ 1423 h 2823535"/>
              <a:gd name="connsiteX230" fmla="*/ 4607431 w 7327902"/>
              <a:gd name="connsiteY230" fmla="*/ 0 h 2823535"/>
              <a:gd name="connsiteX231" fmla="*/ 4983859 w 7327902"/>
              <a:gd name="connsiteY231" fmla="*/ 135913 h 2823535"/>
              <a:gd name="connsiteX232" fmla="*/ 5111944 w 7327902"/>
              <a:gd name="connsiteY232" fmla="*/ 535112 h 2823535"/>
              <a:gd name="connsiteX233" fmla="*/ 4983148 w 7327902"/>
              <a:gd name="connsiteY233" fmla="*/ 934311 h 2823535"/>
              <a:gd name="connsiteX234" fmla="*/ 4606008 w 7327902"/>
              <a:gd name="connsiteY234" fmla="*/ 1070935 h 2823535"/>
              <a:gd name="connsiteX235" fmla="*/ 4230647 w 7327902"/>
              <a:gd name="connsiteY235" fmla="*/ 933599 h 2823535"/>
              <a:gd name="connsiteX236" fmla="*/ 4100071 w 7327902"/>
              <a:gd name="connsiteY236" fmla="*/ 533689 h 2823535"/>
              <a:gd name="connsiteX237" fmla="*/ 4229935 w 7327902"/>
              <a:gd name="connsiteY237" fmla="*/ 136980 h 2823535"/>
              <a:gd name="connsiteX238" fmla="*/ 4607431 w 7327902"/>
              <a:gd name="connsiteY238" fmla="*/ 0 h 2823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</a:cxnLst>
            <a:rect l="l" t="t" r="r" b="b"/>
            <a:pathLst>
              <a:path w="7327902" h="2823535">
                <a:moveTo>
                  <a:pt x="4735749" y="1936189"/>
                </a:moveTo>
                <a:cubicBezTo>
                  <a:pt x="4731479" y="1960383"/>
                  <a:pt x="4723059" y="2000232"/>
                  <a:pt x="4710488" y="2055735"/>
                </a:cubicBezTo>
                <a:cubicBezTo>
                  <a:pt x="4697916" y="2111239"/>
                  <a:pt x="4670046" y="2220586"/>
                  <a:pt x="4626876" y="2383775"/>
                </a:cubicBezTo>
                <a:lnTo>
                  <a:pt x="4848179" y="2383775"/>
                </a:lnTo>
                <a:lnTo>
                  <a:pt x="4803349" y="2212995"/>
                </a:lnTo>
                <a:cubicBezTo>
                  <a:pt x="4792913" y="2175044"/>
                  <a:pt x="4780223" y="2125945"/>
                  <a:pt x="4765280" y="2065697"/>
                </a:cubicBezTo>
                <a:cubicBezTo>
                  <a:pt x="4750336" y="2005450"/>
                  <a:pt x="4740493" y="1962280"/>
                  <a:pt x="4735749" y="1936189"/>
                </a:cubicBezTo>
                <a:close/>
                <a:moveTo>
                  <a:pt x="6576897" y="1768967"/>
                </a:moveTo>
                <a:lnTo>
                  <a:pt x="7194552" y="1768967"/>
                </a:lnTo>
                <a:lnTo>
                  <a:pt x="7194552" y="1994539"/>
                </a:lnTo>
                <a:lnTo>
                  <a:pt x="6857973" y="1994539"/>
                </a:lnTo>
                <a:lnTo>
                  <a:pt x="6857973" y="2158203"/>
                </a:lnTo>
                <a:lnTo>
                  <a:pt x="7169647" y="2158203"/>
                </a:lnTo>
                <a:lnTo>
                  <a:pt x="7169647" y="2383775"/>
                </a:lnTo>
                <a:lnTo>
                  <a:pt x="6857973" y="2383775"/>
                </a:lnTo>
                <a:lnTo>
                  <a:pt x="6857973" y="2580173"/>
                </a:lnTo>
                <a:lnTo>
                  <a:pt x="7194552" y="2580173"/>
                </a:lnTo>
                <a:lnTo>
                  <a:pt x="7194552" y="2809303"/>
                </a:lnTo>
                <a:lnTo>
                  <a:pt x="6576897" y="2809303"/>
                </a:lnTo>
                <a:close/>
                <a:moveTo>
                  <a:pt x="1614372" y="1768967"/>
                </a:moveTo>
                <a:lnTo>
                  <a:pt x="2232027" y="1768967"/>
                </a:lnTo>
                <a:lnTo>
                  <a:pt x="2232027" y="1994539"/>
                </a:lnTo>
                <a:lnTo>
                  <a:pt x="1895448" y="1994539"/>
                </a:lnTo>
                <a:lnTo>
                  <a:pt x="1895448" y="2158203"/>
                </a:lnTo>
                <a:lnTo>
                  <a:pt x="2207122" y="2158203"/>
                </a:lnTo>
                <a:lnTo>
                  <a:pt x="2207122" y="2383775"/>
                </a:lnTo>
                <a:lnTo>
                  <a:pt x="1895448" y="2383775"/>
                </a:lnTo>
                <a:lnTo>
                  <a:pt x="1895448" y="2580173"/>
                </a:lnTo>
                <a:lnTo>
                  <a:pt x="2232027" y="2580173"/>
                </a:lnTo>
                <a:lnTo>
                  <a:pt x="2232027" y="2809303"/>
                </a:lnTo>
                <a:lnTo>
                  <a:pt x="1614372" y="2809303"/>
                </a:lnTo>
                <a:close/>
                <a:moveTo>
                  <a:pt x="128472" y="1768967"/>
                </a:moveTo>
                <a:lnTo>
                  <a:pt x="502765" y="1768967"/>
                </a:lnTo>
                <a:lnTo>
                  <a:pt x="719798" y="2507591"/>
                </a:lnTo>
                <a:lnTo>
                  <a:pt x="725491" y="2507591"/>
                </a:lnTo>
                <a:lnTo>
                  <a:pt x="938255" y="1768967"/>
                </a:lnTo>
                <a:lnTo>
                  <a:pt x="1313260" y="1768967"/>
                </a:lnTo>
                <a:lnTo>
                  <a:pt x="1313260" y="2809303"/>
                </a:lnTo>
                <a:lnTo>
                  <a:pt x="1054955" y="2809303"/>
                </a:lnTo>
                <a:lnTo>
                  <a:pt x="1054955" y="2353177"/>
                </a:lnTo>
                <a:cubicBezTo>
                  <a:pt x="1054955" y="2329458"/>
                  <a:pt x="1055311" y="2303129"/>
                  <a:pt x="1056022" y="2274191"/>
                </a:cubicBezTo>
                <a:cubicBezTo>
                  <a:pt x="1056734" y="2245254"/>
                  <a:pt x="1059936" y="2174333"/>
                  <a:pt x="1065629" y="2061428"/>
                </a:cubicBezTo>
                <a:lnTo>
                  <a:pt x="1059224" y="2061428"/>
                </a:lnTo>
                <a:lnTo>
                  <a:pt x="849307" y="2809303"/>
                </a:lnTo>
                <a:lnTo>
                  <a:pt x="581751" y="2809303"/>
                </a:lnTo>
                <a:lnTo>
                  <a:pt x="368988" y="2060005"/>
                </a:lnTo>
                <a:lnTo>
                  <a:pt x="362583" y="2060005"/>
                </a:lnTo>
                <a:cubicBezTo>
                  <a:pt x="372546" y="2187615"/>
                  <a:pt x="377527" y="2286763"/>
                  <a:pt x="377527" y="2357447"/>
                </a:cubicBezTo>
                <a:lnTo>
                  <a:pt x="377527" y="2809303"/>
                </a:lnTo>
                <a:lnTo>
                  <a:pt x="128472" y="2809303"/>
                </a:lnTo>
                <a:close/>
                <a:moveTo>
                  <a:pt x="4546467" y="1764697"/>
                </a:moveTo>
                <a:lnTo>
                  <a:pt x="4921472" y="1764697"/>
                </a:lnTo>
                <a:lnTo>
                  <a:pt x="5265168" y="2809303"/>
                </a:lnTo>
                <a:lnTo>
                  <a:pt x="4957763" y="2809303"/>
                </a:lnTo>
                <a:lnTo>
                  <a:pt x="4906529" y="2614329"/>
                </a:lnTo>
                <a:lnTo>
                  <a:pt x="4568526" y="2614329"/>
                </a:lnTo>
                <a:lnTo>
                  <a:pt x="4515869" y="2809303"/>
                </a:lnTo>
                <a:lnTo>
                  <a:pt x="4207041" y="2809303"/>
                </a:lnTo>
                <a:close/>
                <a:moveTo>
                  <a:pt x="5932443" y="1754023"/>
                </a:moveTo>
                <a:cubicBezTo>
                  <a:pt x="5997909" y="1754023"/>
                  <a:pt x="6059698" y="1760190"/>
                  <a:pt x="6117811" y="1772525"/>
                </a:cubicBezTo>
                <a:cubicBezTo>
                  <a:pt x="6175923" y="1784859"/>
                  <a:pt x="6226565" y="1800514"/>
                  <a:pt x="6269734" y="1819489"/>
                </a:cubicBezTo>
                <a:lnTo>
                  <a:pt x="6180786" y="2040080"/>
                </a:lnTo>
                <a:cubicBezTo>
                  <a:pt x="6105833" y="2003078"/>
                  <a:pt x="6023525" y="1984577"/>
                  <a:pt x="5933866" y="1984577"/>
                </a:cubicBezTo>
                <a:cubicBezTo>
                  <a:pt x="5851797" y="1984577"/>
                  <a:pt x="5788347" y="2011261"/>
                  <a:pt x="5743517" y="2064630"/>
                </a:cubicBezTo>
                <a:cubicBezTo>
                  <a:pt x="5698688" y="2117999"/>
                  <a:pt x="5676273" y="2194257"/>
                  <a:pt x="5676273" y="2293404"/>
                </a:cubicBezTo>
                <a:cubicBezTo>
                  <a:pt x="5676273" y="2390654"/>
                  <a:pt x="5696553" y="2464778"/>
                  <a:pt x="5737113" y="2515774"/>
                </a:cubicBezTo>
                <a:cubicBezTo>
                  <a:pt x="5777674" y="2566771"/>
                  <a:pt x="5836142" y="2592270"/>
                  <a:pt x="5912519" y="2592270"/>
                </a:cubicBezTo>
                <a:cubicBezTo>
                  <a:pt x="5954265" y="2592270"/>
                  <a:pt x="5992691" y="2588237"/>
                  <a:pt x="6027795" y="2580173"/>
                </a:cubicBezTo>
                <a:lnTo>
                  <a:pt x="6027795" y="2417220"/>
                </a:lnTo>
                <a:lnTo>
                  <a:pt x="5842072" y="2417220"/>
                </a:lnTo>
                <a:lnTo>
                  <a:pt x="5842072" y="2200187"/>
                </a:lnTo>
                <a:lnTo>
                  <a:pt x="6291081" y="2200187"/>
                </a:lnTo>
                <a:lnTo>
                  <a:pt x="6291081" y="2760915"/>
                </a:lnTo>
                <a:cubicBezTo>
                  <a:pt x="6169163" y="2802662"/>
                  <a:pt x="6035149" y="2823535"/>
                  <a:pt x="5889037" y="2823535"/>
                </a:cubicBezTo>
                <a:cubicBezTo>
                  <a:pt x="5728693" y="2823535"/>
                  <a:pt x="5604759" y="2777045"/>
                  <a:pt x="5517234" y="2684064"/>
                </a:cubicBezTo>
                <a:cubicBezTo>
                  <a:pt x="5429709" y="2591084"/>
                  <a:pt x="5385946" y="2458492"/>
                  <a:pt x="5385946" y="2286288"/>
                </a:cubicBezTo>
                <a:cubicBezTo>
                  <a:pt x="5385946" y="2118355"/>
                  <a:pt x="5433860" y="1987660"/>
                  <a:pt x="5529686" y="1894206"/>
                </a:cubicBezTo>
                <a:cubicBezTo>
                  <a:pt x="5625513" y="1800751"/>
                  <a:pt x="5759765" y="1754023"/>
                  <a:pt x="5932443" y="1754023"/>
                </a:cubicBezTo>
                <a:close/>
                <a:moveTo>
                  <a:pt x="3755883" y="1754023"/>
                </a:moveTo>
                <a:cubicBezTo>
                  <a:pt x="3863569" y="1754023"/>
                  <a:pt x="3973390" y="1778929"/>
                  <a:pt x="4085347" y="1828740"/>
                </a:cubicBezTo>
                <a:lnTo>
                  <a:pt x="3999245" y="2045773"/>
                </a:lnTo>
                <a:cubicBezTo>
                  <a:pt x="3901995" y="2001180"/>
                  <a:pt x="3818028" y="1978884"/>
                  <a:pt x="3747344" y="1978884"/>
                </a:cubicBezTo>
                <a:cubicBezTo>
                  <a:pt x="3710816" y="1978884"/>
                  <a:pt x="3684250" y="1985288"/>
                  <a:pt x="3667647" y="1998097"/>
                </a:cubicBezTo>
                <a:cubicBezTo>
                  <a:pt x="3651043" y="2010905"/>
                  <a:pt x="3642741" y="2026797"/>
                  <a:pt x="3642741" y="2045773"/>
                </a:cubicBezTo>
                <a:cubicBezTo>
                  <a:pt x="3642741" y="2066172"/>
                  <a:pt x="3653296" y="2084436"/>
                  <a:pt x="3674407" y="2100565"/>
                </a:cubicBezTo>
                <a:cubicBezTo>
                  <a:pt x="3695517" y="2116694"/>
                  <a:pt x="3752799" y="2146106"/>
                  <a:pt x="3846254" y="2188801"/>
                </a:cubicBezTo>
                <a:cubicBezTo>
                  <a:pt x="3935913" y="2229124"/>
                  <a:pt x="3998177" y="2272413"/>
                  <a:pt x="4033045" y="2318666"/>
                </a:cubicBezTo>
                <a:cubicBezTo>
                  <a:pt x="4067912" y="2364919"/>
                  <a:pt x="4085346" y="2423150"/>
                  <a:pt x="4085347" y="2493360"/>
                </a:cubicBezTo>
                <a:cubicBezTo>
                  <a:pt x="4085346" y="2557876"/>
                  <a:pt x="4068980" y="2615159"/>
                  <a:pt x="4036247" y="2665207"/>
                </a:cubicBezTo>
                <a:cubicBezTo>
                  <a:pt x="4003514" y="2715255"/>
                  <a:pt x="3956312" y="2754155"/>
                  <a:pt x="3894642" y="2781907"/>
                </a:cubicBezTo>
                <a:cubicBezTo>
                  <a:pt x="3832971" y="2809659"/>
                  <a:pt x="3760627" y="2823535"/>
                  <a:pt x="3677609" y="2823535"/>
                </a:cubicBezTo>
                <a:cubicBezTo>
                  <a:pt x="3608347" y="2823535"/>
                  <a:pt x="3550234" y="2818672"/>
                  <a:pt x="3503270" y="2808947"/>
                </a:cubicBezTo>
                <a:cubicBezTo>
                  <a:pt x="3456305" y="2799222"/>
                  <a:pt x="3407443" y="2782263"/>
                  <a:pt x="3356684" y="2758069"/>
                </a:cubicBezTo>
                <a:lnTo>
                  <a:pt x="3356684" y="2507591"/>
                </a:lnTo>
                <a:cubicBezTo>
                  <a:pt x="3410290" y="2535106"/>
                  <a:pt x="3466031" y="2556572"/>
                  <a:pt x="3523906" y="2571990"/>
                </a:cubicBezTo>
                <a:cubicBezTo>
                  <a:pt x="3581782" y="2587407"/>
                  <a:pt x="3634914" y="2595116"/>
                  <a:pt x="3683301" y="2595116"/>
                </a:cubicBezTo>
                <a:cubicBezTo>
                  <a:pt x="3725047" y="2595116"/>
                  <a:pt x="3755646" y="2587882"/>
                  <a:pt x="3775096" y="2573413"/>
                </a:cubicBezTo>
                <a:cubicBezTo>
                  <a:pt x="3794545" y="2558944"/>
                  <a:pt x="3804270" y="2540324"/>
                  <a:pt x="3804271" y="2517553"/>
                </a:cubicBezTo>
                <a:cubicBezTo>
                  <a:pt x="3804270" y="2503322"/>
                  <a:pt x="3800356" y="2490869"/>
                  <a:pt x="3792530" y="2480195"/>
                </a:cubicBezTo>
                <a:cubicBezTo>
                  <a:pt x="3784702" y="2469521"/>
                  <a:pt x="3772131" y="2458729"/>
                  <a:pt x="3754816" y="2447818"/>
                </a:cubicBezTo>
                <a:cubicBezTo>
                  <a:pt x="3737500" y="2436907"/>
                  <a:pt x="3691366" y="2414611"/>
                  <a:pt x="3616412" y="2380929"/>
                </a:cubicBezTo>
                <a:cubicBezTo>
                  <a:pt x="3548574" y="2350094"/>
                  <a:pt x="3497696" y="2320207"/>
                  <a:pt x="3463777" y="2291270"/>
                </a:cubicBezTo>
                <a:cubicBezTo>
                  <a:pt x="3429859" y="2262332"/>
                  <a:pt x="3404716" y="2229125"/>
                  <a:pt x="3388349" y="2191648"/>
                </a:cubicBezTo>
                <a:cubicBezTo>
                  <a:pt x="3371983" y="2154171"/>
                  <a:pt x="3363800" y="2109815"/>
                  <a:pt x="3363800" y="2058582"/>
                </a:cubicBezTo>
                <a:cubicBezTo>
                  <a:pt x="3363800" y="1962755"/>
                  <a:pt x="3398667" y="1888038"/>
                  <a:pt x="3468403" y="1834432"/>
                </a:cubicBezTo>
                <a:cubicBezTo>
                  <a:pt x="3538138" y="1780826"/>
                  <a:pt x="3633965" y="1754023"/>
                  <a:pt x="3755883" y="1754023"/>
                </a:cubicBezTo>
                <a:close/>
                <a:moveTo>
                  <a:pt x="2841483" y="1754023"/>
                </a:moveTo>
                <a:cubicBezTo>
                  <a:pt x="2949169" y="1754023"/>
                  <a:pt x="3058990" y="1778929"/>
                  <a:pt x="3170946" y="1828740"/>
                </a:cubicBezTo>
                <a:lnTo>
                  <a:pt x="3084845" y="2045773"/>
                </a:lnTo>
                <a:cubicBezTo>
                  <a:pt x="2987595" y="2001180"/>
                  <a:pt x="2903628" y="1978884"/>
                  <a:pt x="2832944" y="1978884"/>
                </a:cubicBezTo>
                <a:cubicBezTo>
                  <a:pt x="2796416" y="1978884"/>
                  <a:pt x="2769850" y="1985288"/>
                  <a:pt x="2753246" y="1998097"/>
                </a:cubicBezTo>
                <a:cubicBezTo>
                  <a:pt x="2736643" y="2010905"/>
                  <a:pt x="2728341" y="2026797"/>
                  <a:pt x="2728341" y="2045773"/>
                </a:cubicBezTo>
                <a:cubicBezTo>
                  <a:pt x="2728341" y="2066172"/>
                  <a:pt x="2738896" y="2084436"/>
                  <a:pt x="2760006" y="2100565"/>
                </a:cubicBezTo>
                <a:cubicBezTo>
                  <a:pt x="2781116" y="2116694"/>
                  <a:pt x="2838399" y="2146106"/>
                  <a:pt x="2931854" y="2188801"/>
                </a:cubicBezTo>
                <a:cubicBezTo>
                  <a:pt x="3021514" y="2229124"/>
                  <a:pt x="3083777" y="2272413"/>
                  <a:pt x="3118645" y="2318666"/>
                </a:cubicBezTo>
                <a:cubicBezTo>
                  <a:pt x="3153513" y="2364919"/>
                  <a:pt x="3170946" y="2423150"/>
                  <a:pt x="3170946" y="2493360"/>
                </a:cubicBezTo>
                <a:cubicBezTo>
                  <a:pt x="3170946" y="2557876"/>
                  <a:pt x="3154580" y="2615159"/>
                  <a:pt x="3121847" y="2665207"/>
                </a:cubicBezTo>
                <a:cubicBezTo>
                  <a:pt x="3089114" y="2715255"/>
                  <a:pt x="3041912" y="2754155"/>
                  <a:pt x="2980242" y="2781907"/>
                </a:cubicBezTo>
                <a:cubicBezTo>
                  <a:pt x="2918571" y="2809659"/>
                  <a:pt x="2846227" y="2823535"/>
                  <a:pt x="2763209" y="2823535"/>
                </a:cubicBezTo>
                <a:cubicBezTo>
                  <a:pt x="2693948" y="2823535"/>
                  <a:pt x="2635835" y="2818672"/>
                  <a:pt x="2588870" y="2808947"/>
                </a:cubicBezTo>
                <a:cubicBezTo>
                  <a:pt x="2541906" y="2799222"/>
                  <a:pt x="2493043" y="2782263"/>
                  <a:pt x="2442284" y="2758069"/>
                </a:cubicBezTo>
                <a:lnTo>
                  <a:pt x="2442284" y="2507591"/>
                </a:lnTo>
                <a:cubicBezTo>
                  <a:pt x="2495890" y="2535106"/>
                  <a:pt x="2551631" y="2556572"/>
                  <a:pt x="2609506" y="2571990"/>
                </a:cubicBezTo>
                <a:cubicBezTo>
                  <a:pt x="2667382" y="2587407"/>
                  <a:pt x="2720514" y="2595116"/>
                  <a:pt x="2768901" y="2595116"/>
                </a:cubicBezTo>
                <a:cubicBezTo>
                  <a:pt x="2810647" y="2595116"/>
                  <a:pt x="2841245" y="2587882"/>
                  <a:pt x="2860696" y="2573413"/>
                </a:cubicBezTo>
                <a:cubicBezTo>
                  <a:pt x="2880145" y="2558944"/>
                  <a:pt x="2889870" y="2540324"/>
                  <a:pt x="2889871" y="2517553"/>
                </a:cubicBezTo>
                <a:cubicBezTo>
                  <a:pt x="2889870" y="2503322"/>
                  <a:pt x="2885957" y="2490869"/>
                  <a:pt x="2878129" y="2480195"/>
                </a:cubicBezTo>
                <a:cubicBezTo>
                  <a:pt x="2870302" y="2469521"/>
                  <a:pt x="2857730" y="2458729"/>
                  <a:pt x="2840415" y="2447818"/>
                </a:cubicBezTo>
                <a:cubicBezTo>
                  <a:pt x="2823100" y="2436907"/>
                  <a:pt x="2776966" y="2414611"/>
                  <a:pt x="2702012" y="2380929"/>
                </a:cubicBezTo>
                <a:cubicBezTo>
                  <a:pt x="2634174" y="2350094"/>
                  <a:pt x="2583296" y="2320207"/>
                  <a:pt x="2549377" y="2291270"/>
                </a:cubicBezTo>
                <a:cubicBezTo>
                  <a:pt x="2515459" y="2262332"/>
                  <a:pt x="2490316" y="2229125"/>
                  <a:pt x="2473949" y="2191648"/>
                </a:cubicBezTo>
                <a:cubicBezTo>
                  <a:pt x="2457583" y="2154171"/>
                  <a:pt x="2449400" y="2109815"/>
                  <a:pt x="2449400" y="2058582"/>
                </a:cubicBezTo>
                <a:cubicBezTo>
                  <a:pt x="2449400" y="1962755"/>
                  <a:pt x="2484267" y="1888038"/>
                  <a:pt x="2554003" y="1834432"/>
                </a:cubicBezTo>
                <a:cubicBezTo>
                  <a:pt x="2623738" y="1780826"/>
                  <a:pt x="2719564" y="1754023"/>
                  <a:pt x="2841483" y="1754023"/>
                </a:cubicBezTo>
                <a:close/>
                <a:moveTo>
                  <a:pt x="4607431" y="230554"/>
                </a:moveTo>
                <a:cubicBezTo>
                  <a:pt x="4466537" y="230554"/>
                  <a:pt x="4396090" y="332073"/>
                  <a:pt x="4396090" y="535112"/>
                </a:cubicBezTo>
                <a:cubicBezTo>
                  <a:pt x="4396090" y="736253"/>
                  <a:pt x="4466063" y="836824"/>
                  <a:pt x="4606008" y="836824"/>
                </a:cubicBezTo>
                <a:cubicBezTo>
                  <a:pt x="4677166" y="836824"/>
                  <a:pt x="4729942" y="812393"/>
                  <a:pt x="4764335" y="763530"/>
                </a:cubicBezTo>
                <a:cubicBezTo>
                  <a:pt x="4798729" y="714668"/>
                  <a:pt x="4815925" y="638529"/>
                  <a:pt x="4815925" y="535112"/>
                </a:cubicBezTo>
                <a:cubicBezTo>
                  <a:pt x="4815925" y="431220"/>
                  <a:pt x="4798491" y="354488"/>
                  <a:pt x="4763624" y="304914"/>
                </a:cubicBezTo>
                <a:cubicBezTo>
                  <a:pt x="4728756" y="255340"/>
                  <a:pt x="4676692" y="230554"/>
                  <a:pt x="4607431" y="230554"/>
                </a:cubicBezTo>
                <a:close/>
                <a:moveTo>
                  <a:pt x="6710247" y="16367"/>
                </a:moveTo>
                <a:lnTo>
                  <a:pt x="7327902" y="16367"/>
                </a:lnTo>
                <a:lnTo>
                  <a:pt x="7327902" y="241939"/>
                </a:lnTo>
                <a:lnTo>
                  <a:pt x="6991323" y="241939"/>
                </a:lnTo>
                <a:lnTo>
                  <a:pt x="6991323" y="405603"/>
                </a:lnTo>
                <a:lnTo>
                  <a:pt x="7302997" y="405603"/>
                </a:lnTo>
                <a:lnTo>
                  <a:pt x="7302997" y="631176"/>
                </a:lnTo>
                <a:lnTo>
                  <a:pt x="6991323" y="631176"/>
                </a:lnTo>
                <a:lnTo>
                  <a:pt x="6991323" y="827573"/>
                </a:lnTo>
                <a:lnTo>
                  <a:pt x="7327902" y="827573"/>
                </a:lnTo>
                <a:lnTo>
                  <a:pt x="7327902" y="1056703"/>
                </a:lnTo>
                <a:lnTo>
                  <a:pt x="6710247" y="1056703"/>
                </a:lnTo>
                <a:close/>
                <a:moveTo>
                  <a:pt x="5300547" y="16367"/>
                </a:moveTo>
                <a:lnTo>
                  <a:pt x="5674841" y="16367"/>
                </a:lnTo>
                <a:lnTo>
                  <a:pt x="5891874" y="754991"/>
                </a:lnTo>
                <a:lnTo>
                  <a:pt x="5897567" y="754991"/>
                </a:lnTo>
                <a:lnTo>
                  <a:pt x="6110331" y="16367"/>
                </a:lnTo>
                <a:lnTo>
                  <a:pt x="6485335" y="16367"/>
                </a:lnTo>
                <a:lnTo>
                  <a:pt x="6485335" y="1056703"/>
                </a:lnTo>
                <a:lnTo>
                  <a:pt x="6227030" y="1056703"/>
                </a:lnTo>
                <a:lnTo>
                  <a:pt x="6227030" y="600578"/>
                </a:lnTo>
                <a:cubicBezTo>
                  <a:pt x="6227030" y="576858"/>
                  <a:pt x="6227386" y="550529"/>
                  <a:pt x="6228097" y="521592"/>
                </a:cubicBezTo>
                <a:cubicBezTo>
                  <a:pt x="6228809" y="492654"/>
                  <a:pt x="6232011" y="421733"/>
                  <a:pt x="6237704" y="308828"/>
                </a:cubicBezTo>
                <a:lnTo>
                  <a:pt x="6231299" y="308828"/>
                </a:lnTo>
                <a:lnTo>
                  <a:pt x="6021383" y="1056703"/>
                </a:lnTo>
                <a:lnTo>
                  <a:pt x="5753827" y="1056703"/>
                </a:lnTo>
                <a:lnTo>
                  <a:pt x="5541063" y="307405"/>
                </a:lnTo>
                <a:lnTo>
                  <a:pt x="5534659" y="307405"/>
                </a:lnTo>
                <a:cubicBezTo>
                  <a:pt x="5544621" y="435015"/>
                  <a:pt x="5549602" y="534163"/>
                  <a:pt x="5549602" y="604847"/>
                </a:cubicBezTo>
                <a:lnTo>
                  <a:pt x="5549602" y="1056703"/>
                </a:lnTo>
                <a:lnTo>
                  <a:pt x="5300547" y="1056703"/>
                </a:lnTo>
                <a:close/>
                <a:moveTo>
                  <a:pt x="2404947" y="16367"/>
                </a:moveTo>
                <a:lnTo>
                  <a:pt x="2686022" y="16367"/>
                </a:lnTo>
                <a:lnTo>
                  <a:pt x="2686022" y="829708"/>
                </a:lnTo>
                <a:lnTo>
                  <a:pt x="3086644" y="829708"/>
                </a:lnTo>
                <a:lnTo>
                  <a:pt x="3086644" y="1056703"/>
                </a:lnTo>
                <a:lnTo>
                  <a:pt x="2404947" y="1056703"/>
                </a:lnTo>
                <a:close/>
                <a:moveTo>
                  <a:pt x="1604847" y="16367"/>
                </a:moveTo>
                <a:lnTo>
                  <a:pt x="2222502" y="16367"/>
                </a:lnTo>
                <a:lnTo>
                  <a:pt x="2222502" y="241939"/>
                </a:lnTo>
                <a:lnTo>
                  <a:pt x="1885923" y="241939"/>
                </a:lnTo>
                <a:lnTo>
                  <a:pt x="1885923" y="405603"/>
                </a:lnTo>
                <a:lnTo>
                  <a:pt x="2197597" y="405603"/>
                </a:lnTo>
                <a:lnTo>
                  <a:pt x="2197597" y="631176"/>
                </a:lnTo>
                <a:lnTo>
                  <a:pt x="1885923" y="631176"/>
                </a:lnTo>
                <a:lnTo>
                  <a:pt x="1885923" y="827573"/>
                </a:lnTo>
                <a:lnTo>
                  <a:pt x="2222502" y="827573"/>
                </a:lnTo>
                <a:lnTo>
                  <a:pt x="2222502" y="1056703"/>
                </a:lnTo>
                <a:lnTo>
                  <a:pt x="1604847" y="1056703"/>
                </a:lnTo>
                <a:close/>
                <a:moveTo>
                  <a:pt x="0" y="16367"/>
                </a:moveTo>
                <a:lnTo>
                  <a:pt x="271115" y="16367"/>
                </a:lnTo>
                <a:lnTo>
                  <a:pt x="384256" y="537958"/>
                </a:lnTo>
                <a:cubicBezTo>
                  <a:pt x="409873" y="653235"/>
                  <a:pt x="427426" y="745029"/>
                  <a:pt x="436914" y="813341"/>
                </a:cubicBezTo>
                <a:cubicBezTo>
                  <a:pt x="443080" y="764954"/>
                  <a:pt x="454110" y="699251"/>
                  <a:pt x="470002" y="616232"/>
                </a:cubicBezTo>
                <a:cubicBezTo>
                  <a:pt x="485894" y="533214"/>
                  <a:pt x="500719" y="464428"/>
                  <a:pt x="514476" y="409873"/>
                </a:cubicBezTo>
                <a:lnTo>
                  <a:pt x="606271" y="16367"/>
                </a:lnTo>
                <a:lnTo>
                  <a:pt x="866710" y="16367"/>
                </a:lnTo>
                <a:lnTo>
                  <a:pt x="955658" y="409873"/>
                </a:lnTo>
                <a:cubicBezTo>
                  <a:pt x="970839" y="472967"/>
                  <a:pt x="986257" y="545786"/>
                  <a:pt x="1001911" y="628329"/>
                </a:cubicBezTo>
                <a:cubicBezTo>
                  <a:pt x="1017567" y="710873"/>
                  <a:pt x="1028003" y="772544"/>
                  <a:pt x="1033221" y="813341"/>
                </a:cubicBezTo>
                <a:cubicBezTo>
                  <a:pt x="1039389" y="760684"/>
                  <a:pt x="1056229" y="669364"/>
                  <a:pt x="1083744" y="539381"/>
                </a:cubicBezTo>
                <a:lnTo>
                  <a:pt x="1199020" y="16367"/>
                </a:lnTo>
                <a:lnTo>
                  <a:pt x="1470134" y="16367"/>
                </a:lnTo>
                <a:lnTo>
                  <a:pt x="1213964" y="1056703"/>
                </a:lnTo>
                <a:lnTo>
                  <a:pt x="881654" y="1056703"/>
                </a:lnTo>
                <a:lnTo>
                  <a:pt x="782032" y="603424"/>
                </a:lnTo>
                <a:cubicBezTo>
                  <a:pt x="777288" y="584448"/>
                  <a:pt x="769816" y="546734"/>
                  <a:pt x="759617" y="490282"/>
                </a:cubicBezTo>
                <a:cubicBezTo>
                  <a:pt x="749418" y="433830"/>
                  <a:pt x="741946" y="386628"/>
                  <a:pt x="737202" y="348677"/>
                </a:cubicBezTo>
                <a:cubicBezTo>
                  <a:pt x="733407" y="379512"/>
                  <a:pt x="727240" y="417819"/>
                  <a:pt x="718701" y="463597"/>
                </a:cubicBezTo>
                <a:cubicBezTo>
                  <a:pt x="710162" y="509376"/>
                  <a:pt x="701741" y="551478"/>
                  <a:pt x="693440" y="589904"/>
                </a:cubicBezTo>
                <a:cubicBezTo>
                  <a:pt x="685138" y="628329"/>
                  <a:pt x="650626" y="783929"/>
                  <a:pt x="589904" y="1056703"/>
                </a:cubicBezTo>
                <a:lnTo>
                  <a:pt x="257594" y="1056703"/>
                </a:lnTo>
                <a:close/>
                <a:moveTo>
                  <a:pt x="3690185" y="1423"/>
                </a:moveTo>
                <a:cubicBezTo>
                  <a:pt x="3802615" y="1423"/>
                  <a:pt x="3910064" y="25854"/>
                  <a:pt x="4012532" y="74716"/>
                </a:cubicBezTo>
                <a:lnTo>
                  <a:pt x="3926431" y="296019"/>
                </a:lnTo>
                <a:cubicBezTo>
                  <a:pt x="3888005" y="277993"/>
                  <a:pt x="3849579" y="262812"/>
                  <a:pt x="3811154" y="250478"/>
                </a:cubicBezTo>
                <a:cubicBezTo>
                  <a:pt x="3772728" y="238144"/>
                  <a:pt x="3731456" y="231977"/>
                  <a:pt x="3687338" y="231977"/>
                </a:cubicBezTo>
                <a:cubicBezTo>
                  <a:pt x="3620449" y="231977"/>
                  <a:pt x="3568266" y="259373"/>
                  <a:pt x="3530790" y="314165"/>
                </a:cubicBezTo>
                <a:cubicBezTo>
                  <a:pt x="3493313" y="368957"/>
                  <a:pt x="3474574" y="444503"/>
                  <a:pt x="3474575" y="540804"/>
                </a:cubicBezTo>
                <a:cubicBezTo>
                  <a:pt x="3474574" y="740997"/>
                  <a:pt x="3550714" y="841093"/>
                  <a:pt x="3702993" y="841093"/>
                </a:cubicBezTo>
                <a:cubicBezTo>
                  <a:pt x="3749009" y="841093"/>
                  <a:pt x="3793602" y="834689"/>
                  <a:pt x="3836771" y="821880"/>
                </a:cubicBezTo>
                <a:cubicBezTo>
                  <a:pt x="3879940" y="809072"/>
                  <a:pt x="3923347" y="793654"/>
                  <a:pt x="3966991" y="775627"/>
                </a:cubicBezTo>
                <a:lnTo>
                  <a:pt x="3966991" y="1013297"/>
                </a:lnTo>
                <a:cubicBezTo>
                  <a:pt x="3880177" y="1051722"/>
                  <a:pt x="3781979" y="1070935"/>
                  <a:pt x="3672395" y="1070935"/>
                </a:cubicBezTo>
                <a:cubicBezTo>
                  <a:pt x="3515372" y="1070935"/>
                  <a:pt x="3394995" y="1025393"/>
                  <a:pt x="3311266" y="934311"/>
                </a:cubicBezTo>
                <a:cubicBezTo>
                  <a:pt x="3227536" y="843228"/>
                  <a:pt x="3185671" y="711585"/>
                  <a:pt x="3185671" y="539381"/>
                </a:cubicBezTo>
                <a:cubicBezTo>
                  <a:pt x="3185671" y="431695"/>
                  <a:pt x="3205951" y="337054"/>
                  <a:pt x="3246512" y="255459"/>
                </a:cubicBezTo>
                <a:cubicBezTo>
                  <a:pt x="3287072" y="173864"/>
                  <a:pt x="3345422" y="111126"/>
                  <a:pt x="3421562" y="67245"/>
                </a:cubicBezTo>
                <a:cubicBezTo>
                  <a:pt x="3497701" y="23364"/>
                  <a:pt x="3587242" y="1423"/>
                  <a:pt x="3690185" y="1423"/>
                </a:cubicBezTo>
                <a:close/>
                <a:moveTo>
                  <a:pt x="4607431" y="0"/>
                </a:moveTo>
                <a:cubicBezTo>
                  <a:pt x="4772993" y="0"/>
                  <a:pt x="4898469" y="45304"/>
                  <a:pt x="4983859" y="135913"/>
                </a:cubicBezTo>
                <a:cubicBezTo>
                  <a:pt x="5069249" y="226521"/>
                  <a:pt x="5111944" y="359588"/>
                  <a:pt x="5111944" y="535112"/>
                </a:cubicBezTo>
                <a:cubicBezTo>
                  <a:pt x="5111944" y="710162"/>
                  <a:pt x="5069012" y="843228"/>
                  <a:pt x="4983148" y="934311"/>
                </a:cubicBezTo>
                <a:cubicBezTo>
                  <a:pt x="4897283" y="1025393"/>
                  <a:pt x="4771570" y="1070935"/>
                  <a:pt x="4606008" y="1070935"/>
                </a:cubicBezTo>
                <a:cubicBezTo>
                  <a:pt x="4442818" y="1070935"/>
                  <a:pt x="4317698" y="1025156"/>
                  <a:pt x="4230647" y="933599"/>
                </a:cubicBezTo>
                <a:cubicBezTo>
                  <a:pt x="4143596" y="842042"/>
                  <a:pt x="4100071" y="708738"/>
                  <a:pt x="4100071" y="533689"/>
                </a:cubicBezTo>
                <a:cubicBezTo>
                  <a:pt x="4100071" y="360536"/>
                  <a:pt x="4143359" y="228300"/>
                  <a:pt x="4229935" y="136980"/>
                </a:cubicBezTo>
                <a:cubicBezTo>
                  <a:pt x="4316512" y="45660"/>
                  <a:pt x="4442343" y="0"/>
                  <a:pt x="4607431" y="0"/>
                </a:cubicBezTo>
                <a:close/>
              </a:path>
            </a:pathLst>
          </a:custGeom>
          <a:noFill/>
          <a:effectLst/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D2D23F-C859-8046-BAF7-D1BEFA30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6510B5-22BD-1749-B974-EC373274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4095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58F3CA-4F02-F043-8C4C-8DDF2F9C87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00763" y="-8251"/>
            <a:ext cx="6390652" cy="6390653"/>
          </a:xfrm>
          <a:custGeom>
            <a:avLst/>
            <a:gdLst>
              <a:gd name="connsiteX0" fmla="*/ 720946 w 6390652"/>
              <a:gd name="connsiteY0" fmla="*/ 2325910 h 6390653"/>
              <a:gd name="connsiteX1" fmla="*/ 1229480 w 6390652"/>
              <a:gd name="connsiteY1" fmla="*/ 2536552 h 6390653"/>
              <a:gd name="connsiteX2" fmla="*/ 3855872 w 6390652"/>
              <a:gd name="connsiteY2" fmla="*/ 5162944 h 6390653"/>
              <a:gd name="connsiteX3" fmla="*/ 3855872 w 6390652"/>
              <a:gd name="connsiteY3" fmla="*/ 6180012 h 6390653"/>
              <a:gd name="connsiteX4" fmla="*/ 2838802 w 6390652"/>
              <a:gd name="connsiteY4" fmla="*/ 6180012 h 6390653"/>
              <a:gd name="connsiteX5" fmla="*/ 212412 w 6390652"/>
              <a:gd name="connsiteY5" fmla="*/ 3553620 h 6390653"/>
              <a:gd name="connsiteX6" fmla="*/ 212412 w 6390652"/>
              <a:gd name="connsiteY6" fmla="*/ 2536552 h 6390653"/>
              <a:gd name="connsiteX7" fmla="*/ 720946 w 6390652"/>
              <a:gd name="connsiteY7" fmla="*/ 2325910 h 6390653"/>
              <a:gd name="connsiteX8" fmla="*/ 3045086 w 6390652"/>
              <a:gd name="connsiteY8" fmla="*/ 1772 h 6390653"/>
              <a:gd name="connsiteX9" fmla="*/ 3553620 w 6390652"/>
              <a:gd name="connsiteY9" fmla="*/ 212413 h 6390653"/>
              <a:gd name="connsiteX10" fmla="*/ 6180010 w 6390652"/>
              <a:gd name="connsiteY10" fmla="*/ 2838804 h 6390653"/>
              <a:gd name="connsiteX11" fmla="*/ 6180010 w 6390652"/>
              <a:gd name="connsiteY11" fmla="*/ 3855872 h 6390653"/>
              <a:gd name="connsiteX12" fmla="*/ 5162942 w 6390652"/>
              <a:gd name="connsiteY12" fmla="*/ 3855872 h 6390653"/>
              <a:gd name="connsiteX13" fmla="*/ 2536550 w 6390652"/>
              <a:gd name="connsiteY13" fmla="*/ 1229482 h 6390653"/>
              <a:gd name="connsiteX14" fmla="*/ 2536551 w 6390652"/>
              <a:gd name="connsiteY14" fmla="*/ 212412 h 6390653"/>
              <a:gd name="connsiteX15" fmla="*/ 3045086 w 6390652"/>
              <a:gd name="connsiteY15" fmla="*/ 1772 h 6390653"/>
              <a:gd name="connsiteX16" fmla="*/ 719176 w 6390652"/>
              <a:gd name="connsiteY16" fmla="*/ 0 h 6390653"/>
              <a:gd name="connsiteX17" fmla="*/ 1227710 w 6390652"/>
              <a:gd name="connsiteY17" fmla="*/ 210642 h 6390653"/>
              <a:gd name="connsiteX18" fmla="*/ 3854101 w 6390652"/>
              <a:gd name="connsiteY18" fmla="*/ 2837033 h 6390653"/>
              <a:gd name="connsiteX19" fmla="*/ 3854101 w 6390652"/>
              <a:gd name="connsiteY19" fmla="*/ 3854101 h 6390653"/>
              <a:gd name="connsiteX20" fmla="*/ 2837033 w 6390652"/>
              <a:gd name="connsiteY20" fmla="*/ 3854101 h 6390653"/>
              <a:gd name="connsiteX21" fmla="*/ 210642 w 6390652"/>
              <a:gd name="connsiteY21" fmla="*/ 1227710 h 6390653"/>
              <a:gd name="connsiteX22" fmla="*/ 210642 w 6390652"/>
              <a:gd name="connsiteY22" fmla="*/ 210642 h 6390653"/>
              <a:gd name="connsiteX23" fmla="*/ 719176 w 6390652"/>
              <a:gd name="connsiteY23" fmla="*/ 0 h 6390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390652" h="6390653">
                <a:moveTo>
                  <a:pt x="720946" y="2325910"/>
                </a:moveTo>
                <a:cubicBezTo>
                  <a:pt x="904999" y="2325910"/>
                  <a:pt x="1089053" y="2396125"/>
                  <a:pt x="1229480" y="2536552"/>
                </a:cubicBezTo>
                <a:lnTo>
                  <a:pt x="3855872" y="5162944"/>
                </a:lnTo>
                <a:cubicBezTo>
                  <a:pt x="4136728" y="5443799"/>
                  <a:pt x="4136728" y="5899156"/>
                  <a:pt x="3855872" y="6180012"/>
                </a:cubicBezTo>
                <a:cubicBezTo>
                  <a:pt x="3575015" y="6460867"/>
                  <a:pt x="3119658" y="6460867"/>
                  <a:pt x="2838802" y="6180012"/>
                </a:cubicBezTo>
                <a:lnTo>
                  <a:pt x="212412" y="3553620"/>
                </a:lnTo>
                <a:cubicBezTo>
                  <a:pt x="-68444" y="3272764"/>
                  <a:pt x="-68444" y="2817407"/>
                  <a:pt x="212412" y="2536552"/>
                </a:cubicBezTo>
                <a:cubicBezTo>
                  <a:pt x="352840" y="2396124"/>
                  <a:pt x="536893" y="2325910"/>
                  <a:pt x="720946" y="2325910"/>
                </a:cubicBezTo>
                <a:close/>
                <a:moveTo>
                  <a:pt x="3045086" y="1772"/>
                </a:moveTo>
                <a:cubicBezTo>
                  <a:pt x="3229138" y="1772"/>
                  <a:pt x="3413192" y="71985"/>
                  <a:pt x="3553620" y="212413"/>
                </a:cubicBezTo>
                <a:lnTo>
                  <a:pt x="6180010" y="2838804"/>
                </a:lnTo>
                <a:cubicBezTo>
                  <a:pt x="6460867" y="3119660"/>
                  <a:pt x="6460867" y="3575017"/>
                  <a:pt x="6180010" y="3855872"/>
                </a:cubicBezTo>
                <a:cubicBezTo>
                  <a:pt x="5899154" y="4136728"/>
                  <a:pt x="5443798" y="4136728"/>
                  <a:pt x="5162942" y="3855872"/>
                </a:cubicBezTo>
                <a:lnTo>
                  <a:pt x="2536550" y="1229482"/>
                </a:lnTo>
                <a:cubicBezTo>
                  <a:pt x="2255695" y="948625"/>
                  <a:pt x="2255695" y="493268"/>
                  <a:pt x="2536551" y="212412"/>
                </a:cubicBezTo>
                <a:cubicBezTo>
                  <a:pt x="2676978" y="71985"/>
                  <a:pt x="2861031" y="1772"/>
                  <a:pt x="3045086" y="1772"/>
                </a:cubicBezTo>
                <a:close/>
                <a:moveTo>
                  <a:pt x="719176" y="0"/>
                </a:moveTo>
                <a:cubicBezTo>
                  <a:pt x="903229" y="0"/>
                  <a:pt x="1087282" y="70214"/>
                  <a:pt x="1227710" y="210642"/>
                </a:cubicBezTo>
                <a:lnTo>
                  <a:pt x="3854101" y="2837033"/>
                </a:lnTo>
                <a:cubicBezTo>
                  <a:pt x="4134957" y="3117889"/>
                  <a:pt x="4134957" y="3573246"/>
                  <a:pt x="3854101" y="3854101"/>
                </a:cubicBezTo>
                <a:cubicBezTo>
                  <a:pt x="3573246" y="4134957"/>
                  <a:pt x="3117889" y="4134957"/>
                  <a:pt x="2837033" y="3854101"/>
                </a:cubicBezTo>
                <a:lnTo>
                  <a:pt x="210642" y="1227710"/>
                </a:lnTo>
                <a:cubicBezTo>
                  <a:pt x="-70214" y="946855"/>
                  <a:pt x="-70214" y="491498"/>
                  <a:pt x="210642" y="210642"/>
                </a:cubicBezTo>
                <a:cubicBezTo>
                  <a:pt x="351070" y="70214"/>
                  <a:pt x="535123" y="0"/>
                  <a:pt x="719176" y="0"/>
                </a:cubicBezTo>
                <a:close/>
              </a:path>
            </a:pathLst>
          </a:custGeom>
          <a:noFill/>
          <a:effectLst>
            <a:outerShdw blurRad="63500" dist="38100" dir="8100000" algn="tr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07724-05E8-434F-BD9B-1EEDE05D5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9F0428-874F-964D-8584-C6DEB7D41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26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E039450-CBDB-EF4F-9826-26ABAE2BD7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3289" y="4305565"/>
            <a:ext cx="4137103" cy="2652796"/>
          </a:xfrm>
          <a:custGeom>
            <a:avLst/>
            <a:gdLst>
              <a:gd name="connsiteX0" fmla="*/ 0 w 4137103"/>
              <a:gd name="connsiteY0" fmla="*/ 0 h 2652796"/>
              <a:gd name="connsiteX1" fmla="*/ 4137103 w 4137103"/>
              <a:gd name="connsiteY1" fmla="*/ 0 h 2652796"/>
              <a:gd name="connsiteX2" fmla="*/ 4137103 w 4137103"/>
              <a:gd name="connsiteY2" fmla="*/ 2652796 h 2652796"/>
              <a:gd name="connsiteX3" fmla="*/ 0 w 4137103"/>
              <a:gd name="connsiteY3" fmla="*/ 2652796 h 2652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7103" h="2652796">
                <a:moveTo>
                  <a:pt x="0" y="0"/>
                </a:moveTo>
                <a:lnTo>
                  <a:pt x="4137103" y="0"/>
                </a:lnTo>
                <a:lnTo>
                  <a:pt x="4137103" y="2652796"/>
                </a:lnTo>
                <a:lnTo>
                  <a:pt x="0" y="26527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7AE83-B778-9A42-A9C8-32516660F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0953E4-7362-A64D-ADA2-EBB549AC3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8422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FE257F-40FC-854C-B74A-0A698EF856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06119" y="0"/>
            <a:ext cx="4441371" cy="6858000"/>
          </a:xfrm>
          <a:custGeom>
            <a:avLst/>
            <a:gdLst>
              <a:gd name="connsiteX0" fmla="*/ 0 w 4441371"/>
              <a:gd name="connsiteY0" fmla="*/ 0 h 6858000"/>
              <a:gd name="connsiteX1" fmla="*/ 4441371 w 4441371"/>
              <a:gd name="connsiteY1" fmla="*/ 0 h 6858000"/>
              <a:gd name="connsiteX2" fmla="*/ 4441371 w 4441371"/>
              <a:gd name="connsiteY2" fmla="*/ 6858000 h 6858000"/>
              <a:gd name="connsiteX3" fmla="*/ 0 w 44413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1371" h="6858000">
                <a:moveTo>
                  <a:pt x="0" y="0"/>
                </a:moveTo>
                <a:lnTo>
                  <a:pt x="4441371" y="0"/>
                </a:lnTo>
                <a:lnTo>
                  <a:pt x="44413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4AEF5-9B01-0E45-A755-8D10A0B85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019DCD-8A53-214A-82DF-E8E3A8B1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570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B96E5E5-7A79-BB42-98A0-4F7471F551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" y="-1"/>
            <a:ext cx="5903089" cy="3420319"/>
          </a:xfrm>
          <a:custGeom>
            <a:avLst/>
            <a:gdLst>
              <a:gd name="connsiteX0" fmla="*/ 0 w 5903089"/>
              <a:gd name="connsiteY0" fmla="*/ 0 h 3429000"/>
              <a:gd name="connsiteX1" fmla="*/ 5903089 w 5903089"/>
              <a:gd name="connsiteY1" fmla="*/ 0 h 3429000"/>
              <a:gd name="connsiteX2" fmla="*/ 5903089 w 5903089"/>
              <a:gd name="connsiteY2" fmla="*/ 3429000 h 3429000"/>
              <a:gd name="connsiteX3" fmla="*/ 0 w 590308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3089" h="3429000">
                <a:moveTo>
                  <a:pt x="0" y="0"/>
                </a:moveTo>
                <a:lnTo>
                  <a:pt x="5903089" y="0"/>
                </a:lnTo>
                <a:lnTo>
                  <a:pt x="5903089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5936D6-2430-7A43-8CEA-028F1822D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A31FA-94B8-9849-BF5F-6364F6CAF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6819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FCA13B6-9722-A748-BB5C-B50A8BA537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52492" y="0"/>
            <a:ext cx="5439508" cy="6858000"/>
          </a:xfrm>
          <a:custGeom>
            <a:avLst/>
            <a:gdLst>
              <a:gd name="connsiteX0" fmla="*/ 3352 w 5439508"/>
              <a:gd name="connsiteY0" fmla="*/ 0 h 6858000"/>
              <a:gd name="connsiteX1" fmla="*/ 5439508 w 5439508"/>
              <a:gd name="connsiteY1" fmla="*/ 0 h 6858000"/>
              <a:gd name="connsiteX2" fmla="*/ 5439508 w 5439508"/>
              <a:gd name="connsiteY2" fmla="*/ 6858000 h 6858000"/>
              <a:gd name="connsiteX3" fmla="*/ 0 w 5439508"/>
              <a:gd name="connsiteY3" fmla="*/ 6858000 h 6858000"/>
              <a:gd name="connsiteX4" fmla="*/ 0 w 5439508"/>
              <a:gd name="connsiteY4" fmla="*/ 6829525 h 6858000"/>
              <a:gd name="connsiteX5" fmla="*/ 2432662 w 5439508"/>
              <a:gd name="connsiteY5" fmla="*/ 4396863 h 6858000"/>
              <a:gd name="connsiteX6" fmla="*/ 2432662 w 5439508"/>
              <a:gd name="connsiteY6" fmla="*/ 242931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9508" h="6858000">
                <a:moveTo>
                  <a:pt x="3352" y="0"/>
                </a:moveTo>
                <a:lnTo>
                  <a:pt x="5439508" y="0"/>
                </a:lnTo>
                <a:lnTo>
                  <a:pt x="5439508" y="6858000"/>
                </a:lnTo>
                <a:lnTo>
                  <a:pt x="0" y="6858000"/>
                </a:lnTo>
                <a:lnTo>
                  <a:pt x="0" y="6829525"/>
                </a:lnTo>
                <a:lnTo>
                  <a:pt x="2432662" y="4396863"/>
                </a:lnTo>
                <a:cubicBezTo>
                  <a:pt x="2975986" y="3853538"/>
                  <a:pt x="2975986" y="2972635"/>
                  <a:pt x="2432662" y="2429310"/>
                </a:cubicBezTo>
                <a:close/>
              </a:path>
            </a:pathLst>
          </a:custGeom>
          <a:noFill/>
          <a:effectLst>
            <a:outerShdw blurRad="76200" dist="38100" dir="10800000" algn="r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27CCFD-10BD-F646-A129-CA95849E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9812F-C0E0-C84D-BE8C-26BB44839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322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CF850BA-16EB-9E42-A494-C17397C016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5439508" cy="6858000"/>
          </a:xfrm>
          <a:custGeom>
            <a:avLst/>
            <a:gdLst>
              <a:gd name="connsiteX0" fmla="*/ 0 w 5439508"/>
              <a:gd name="connsiteY0" fmla="*/ 0 h 6858000"/>
              <a:gd name="connsiteX1" fmla="*/ 5436156 w 5439508"/>
              <a:gd name="connsiteY1" fmla="*/ 0 h 6858000"/>
              <a:gd name="connsiteX2" fmla="*/ 3006846 w 5439508"/>
              <a:gd name="connsiteY2" fmla="*/ 2429310 h 6858000"/>
              <a:gd name="connsiteX3" fmla="*/ 3006846 w 5439508"/>
              <a:gd name="connsiteY3" fmla="*/ 4396863 h 6858000"/>
              <a:gd name="connsiteX4" fmla="*/ 5439508 w 5439508"/>
              <a:gd name="connsiteY4" fmla="*/ 6829525 h 6858000"/>
              <a:gd name="connsiteX5" fmla="*/ 5439508 w 5439508"/>
              <a:gd name="connsiteY5" fmla="*/ 6858000 h 6858000"/>
              <a:gd name="connsiteX6" fmla="*/ 0 w 543950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9508" h="6858000">
                <a:moveTo>
                  <a:pt x="0" y="0"/>
                </a:moveTo>
                <a:lnTo>
                  <a:pt x="5436156" y="0"/>
                </a:lnTo>
                <a:lnTo>
                  <a:pt x="3006846" y="2429310"/>
                </a:lnTo>
                <a:cubicBezTo>
                  <a:pt x="2463522" y="2972635"/>
                  <a:pt x="2463522" y="3853538"/>
                  <a:pt x="3006846" y="4396863"/>
                </a:cubicBezTo>
                <a:lnTo>
                  <a:pt x="5439508" y="6829525"/>
                </a:lnTo>
                <a:lnTo>
                  <a:pt x="543950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76200" dist="38100" algn="l" rotWithShape="0">
              <a:prstClr val="black">
                <a:alpha val="1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7EDE2A-891C-CF44-B139-F9551205E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9BEA95-6D68-8D47-9C6F-4C999E16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4455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71B4A16-35E7-A849-A5A0-8BDB3A2DCE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76367" y="1523071"/>
            <a:ext cx="3811857" cy="3811858"/>
          </a:xfrm>
          <a:custGeom>
            <a:avLst/>
            <a:gdLst>
              <a:gd name="connsiteX0" fmla="*/ 1905929 w 3811857"/>
              <a:gd name="connsiteY0" fmla="*/ 0 h 3811858"/>
              <a:gd name="connsiteX1" fmla="*/ 2635735 w 3811857"/>
              <a:gd name="connsiteY1" fmla="*/ 302296 h 3811858"/>
              <a:gd name="connsiteX2" fmla="*/ 3509562 w 3811857"/>
              <a:gd name="connsiteY2" fmla="*/ 1176123 h 3811858"/>
              <a:gd name="connsiteX3" fmla="*/ 3509562 w 3811857"/>
              <a:gd name="connsiteY3" fmla="*/ 2635735 h 3811858"/>
              <a:gd name="connsiteX4" fmla="*/ 2635735 w 3811857"/>
              <a:gd name="connsiteY4" fmla="*/ 3509563 h 3811858"/>
              <a:gd name="connsiteX5" fmla="*/ 1176123 w 3811857"/>
              <a:gd name="connsiteY5" fmla="*/ 3509563 h 3811858"/>
              <a:gd name="connsiteX6" fmla="*/ 302296 w 3811857"/>
              <a:gd name="connsiteY6" fmla="*/ 2635735 h 3811858"/>
              <a:gd name="connsiteX7" fmla="*/ 302296 w 3811857"/>
              <a:gd name="connsiteY7" fmla="*/ 1176123 h 3811858"/>
              <a:gd name="connsiteX8" fmla="*/ 1176123 w 3811857"/>
              <a:gd name="connsiteY8" fmla="*/ 302296 h 3811858"/>
              <a:gd name="connsiteX9" fmla="*/ 1905929 w 3811857"/>
              <a:gd name="connsiteY9" fmla="*/ 0 h 381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11857" h="3811858">
                <a:moveTo>
                  <a:pt x="1905929" y="0"/>
                </a:moveTo>
                <a:cubicBezTo>
                  <a:pt x="2170067" y="0"/>
                  <a:pt x="2434205" y="100765"/>
                  <a:pt x="2635735" y="302296"/>
                </a:cubicBezTo>
                <a:lnTo>
                  <a:pt x="3509562" y="1176123"/>
                </a:lnTo>
                <a:cubicBezTo>
                  <a:pt x="3912623" y="1579184"/>
                  <a:pt x="3912623" y="2232675"/>
                  <a:pt x="3509562" y="2635735"/>
                </a:cubicBezTo>
                <a:lnTo>
                  <a:pt x="2635735" y="3509563"/>
                </a:lnTo>
                <a:cubicBezTo>
                  <a:pt x="2232675" y="3912623"/>
                  <a:pt x="1579183" y="3912623"/>
                  <a:pt x="1176123" y="3509563"/>
                </a:cubicBezTo>
                <a:lnTo>
                  <a:pt x="302296" y="2635735"/>
                </a:lnTo>
                <a:cubicBezTo>
                  <a:pt x="-100765" y="2232675"/>
                  <a:pt x="-100765" y="1579184"/>
                  <a:pt x="302296" y="1176123"/>
                </a:cubicBezTo>
                <a:lnTo>
                  <a:pt x="1176123" y="302296"/>
                </a:lnTo>
                <a:cubicBezTo>
                  <a:pt x="1377653" y="100765"/>
                  <a:pt x="1641791" y="0"/>
                  <a:pt x="1905929" y="0"/>
                </a:cubicBezTo>
                <a:close/>
              </a:path>
            </a:pathLst>
          </a:custGeom>
          <a:noFill/>
          <a:effectLst>
            <a:outerShdw blurRad="127000" dist="38100" dir="10800000" algn="r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7FAD8ED-698A-684D-9C11-9A2C17F2CB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422" y="1523071"/>
            <a:ext cx="3811858" cy="3811858"/>
          </a:xfrm>
          <a:custGeom>
            <a:avLst/>
            <a:gdLst>
              <a:gd name="connsiteX0" fmla="*/ 1905929 w 3811858"/>
              <a:gd name="connsiteY0" fmla="*/ 0 h 3811858"/>
              <a:gd name="connsiteX1" fmla="*/ 2635735 w 3811858"/>
              <a:gd name="connsiteY1" fmla="*/ 302296 h 3811858"/>
              <a:gd name="connsiteX2" fmla="*/ 3509563 w 3811858"/>
              <a:gd name="connsiteY2" fmla="*/ 1176123 h 3811858"/>
              <a:gd name="connsiteX3" fmla="*/ 3509563 w 3811858"/>
              <a:gd name="connsiteY3" fmla="*/ 2635735 h 3811858"/>
              <a:gd name="connsiteX4" fmla="*/ 2635735 w 3811858"/>
              <a:gd name="connsiteY4" fmla="*/ 3509563 h 3811858"/>
              <a:gd name="connsiteX5" fmla="*/ 1176123 w 3811858"/>
              <a:gd name="connsiteY5" fmla="*/ 3509563 h 3811858"/>
              <a:gd name="connsiteX6" fmla="*/ 302296 w 3811858"/>
              <a:gd name="connsiteY6" fmla="*/ 2635735 h 3811858"/>
              <a:gd name="connsiteX7" fmla="*/ 302296 w 3811858"/>
              <a:gd name="connsiteY7" fmla="*/ 1176123 h 3811858"/>
              <a:gd name="connsiteX8" fmla="*/ 1176123 w 3811858"/>
              <a:gd name="connsiteY8" fmla="*/ 302296 h 3811858"/>
              <a:gd name="connsiteX9" fmla="*/ 1905929 w 3811858"/>
              <a:gd name="connsiteY9" fmla="*/ 0 h 381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11858" h="3811858">
                <a:moveTo>
                  <a:pt x="1905929" y="0"/>
                </a:moveTo>
                <a:cubicBezTo>
                  <a:pt x="2170067" y="0"/>
                  <a:pt x="2434205" y="100765"/>
                  <a:pt x="2635735" y="302296"/>
                </a:cubicBezTo>
                <a:lnTo>
                  <a:pt x="3509563" y="1176123"/>
                </a:lnTo>
                <a:cubicBezTo>
                  <a:pt x="3912623" y="1579184"/>
                  <a:pt x="3912623" y="2232675"/>
                  <a:pt x="3509563" y="2635735"/>
                </a:cubicBezTo>
                <a:lnTo>
                  <a:pt x="2635735" y="3509563"/>
                </a:lnTo>
                <a:cubicBezTo>
                  <a:pt x="2232675" y="3912623"/>
                  <a:pt x="1579184" y="3912623"/>
                  <a:pt x="1176123" y="3509563"/>
                </a:cubicBezTo>
                <a:lnTo>
                  <a:pt x="302296" y="2635735"/>
                </a:lnTo>
                <a:cubicBezTo>
                  <a:pt x="-100765" y="2232675"/>
                  <a:pt x="-100765" y="1579184"/>
                  <a:pt x="302296" y="1176123"/>
                </a:cubicBezTo>
                <a:lnTo>
                  <a:pt x="1176123" y="302296"/>
                </a:lnTo>
                <a:cubicBezTo>
                  <a:pt x="1377653" y="100765"/>
                  <a:pt x="1641791" y="0"/>
                  <a:pt x="1905929" y="0"/>
                </a:cubicBezTo>
                <a:close/>
              </a:path>
            </a:pathLst>
          </a:custGeom>
          <a:noFill/>
          <a:effectLst>
            <a:outerShdw blurRad="127000" dist="38100" algn="l" rotWithShape="0">
              <a:prstClr val="black">
                <a:alpha val="20000"/>
              </a:prstClr>
            </a:outerShdw>
          </a:effectLst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82A5F8-0D96-4C44-9A85-8003CC092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D60D17-2C9F-3247-98CE-AABB281A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7867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408A43E-49C1-C848-BE0F-C3D366B36F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20748" y="1522462"/>
            <a:ext cx="8950507" cy="4072683"/>
          </a:xfrm>
          <a:custGeom>
            <a:avLst/>
            <a:gdLst>
              <a:gd name="connsiteX0" fmla="*/ 7114295 w 8950507"/>
              <a:gd name="connsiteY0" fmla="*/ 2511496 h 4072683"/>
              <a:gd name="connsiteX1" fmla="*/ 7317400 w 8950507"/>
              <a:gd name="connsiteY1" fmla="*/ 2595625 h 4072683"/>
              <a:gd name="connsiteX2" fmla="*/ 7810759 w 8950507"/>
              <a:gd name="connsiteY2" fmla="*/ 3088984 h 4072683"/>
              <a:gd name="connsiteX3" fmla="*/ 7810759 w 8950507"/>
              <a:gd name="connsiteY3" fmla="*/ 3495195 h 4072683"/>
              <a:gd name="connsiteX4" fmla="*/ 7317399 w 8950507"/>
              <a:gd name="connsiteY4" fmla="*/ 3988555 h 4072683"/>
              <a:gd name="connsiteX5" fmla="*/ 6911190 w 8950507"/>
              <a:gd name="connsiteY5" fmla="*/ 3988554 h 4072683"/>
              <a:gd name="connsiteX6" fmla="*/ 6417829 w 8950507"/>
              <a:gd name="connsiteY6" fmla="*/ 3495194 h 4072683"/>
              <a:gd name="connsiteX7" fmla="*/ 6417829 w 8950507"/>
              <a:gd name="connsiteY7" fmla="*/ 3088985 h 4072683"/>
              <a:gd name="connsiteX8" fmla="*/ 6911190 w 8950507"/>
              <a:gd name="connsiteY8" fmla="*/ 2595625 h 4072683"/>
              <a:gd name="connsiteX9" fmla="*/ 7114295 w 8950507"/>
              <a:gd name="connsiteY9" fmla="*/ 2511496 h 4072683"/>
              <a:gd name="connsiteX10" fmla="*/ 5003061 w 8950507"/>
              <a:gd name="connsiteY10" fmla="*/ 2511496 h 4072683"/>
              <a:gd name="connsiteX11" fmla="*/ 5206166 w 8950507"/>
              <a:gd name="connsiteY11" fmla="*/ 2595625 h 4072683"/>
              <a:gd name="connsiteX12" fmla="*/ 5699526 w 8950507"/>
              <a:gd name="connsiteY12" fmla="*/ 3088984 h 4072683"/>
              <a:gd name="connsiteX13" fmla="*/ 5699526 w 8950507"/>
              <a:gd name="connsiteY13" fmla="*/ 3495195 h 4072683"/>
              <a:gd name="connsiteX14" fmla="*/ 5206166 w 8950507"/>
              <a:gd name="connsiteY14" fmla="*/ 3988554 h 4072683"/>
              <a:gd name="connsiteX15" fmla="*/ 4799956 w 8950507"/>
              <a:gd name="connsiteY15" fmla="*/ 3988554 h 4072683"/>
              <a:gd name="connsiteX16" fmla="*/ 4306596 w 8950507"/>
              <a:gd name="connsiteY16" fmla="*/ 3495195 h 4072683"/>
              <a:gd name="connsiteX17" fmla="*/ 4306596 w 8950507"/>
              <a:gd name="connsiteY17" fmla="*/ 3088984 h 4072683"/>
              <a:gd name="connsiteX18" fmla="*/ 4799956 w 8950507"/>
              <a:gd name="connsiteY18" fmla="*/ 2595625 h 4072683"/>
              <a:gd name="connsiteX19" fmla="*/ 5003061 w 8950507"/>
              <a:gd name="connsiteY19" fmla="*/ 2511496 h 4072683"/>
              <a:gd name="connsiteX20" fmla="*/ 2891827 w 8950507"/>
              <a:gd name="connsiteY20" fmla="*/ 2511496 h 4072683"/>
              <a:gd name="connsiteX21" fmla="*/ 3094932 w 8950507"/>
              <a:gd name="connsiteY21" fmla="*/ 2595625 h 4072683"/>
              <a:gd name="connsiteX22" fmla="*/ 3588291 w 8950507"/>
              <a:gd name="connsiteY22" fmla="*/ 3088984 h 4072683"/>
              <a:gd name="connsiteX23" fmla="*/ 3588291 w 8950507"/>
              <a:gd name="connsiteY23" fmla="*/ 3495195 h 4072683"/>
              <a:gd name="connsiteX24" fmla="*/ 3094932 w 8950507"/>
              <a:gd name="connsiteY24" fmla="*/ 3988554 h 4072683"/>
              <a:gd name="connsiteX25" fmla="*/ 2688721 w 8950507"/>
              <a:gd name="connsiteY25" fmla="*/ 3988554 h 4072683"/>
              <a:gd name="connsiteX26" fmla="*/ 2195363 w 8950507"/>
              <a:gd name="connsiteY26" fmla="*/ 3495195 h 4072683"/>
              <a:gd name="connsiteX27" fmla="*/ 2195363 w 8950507"/>
              <a:gd name="connsiteY27" fmla="*/ 3088984 h 4072683"/>
              <a:gd name="connsiteX28" fmla="*/ 2688721 w 8950507"/>
              <a:gd name="connsiteY28" fmla="*/ 2595625 h 4072683"/>
              <a:gd name="connsiteX29" fmla="*/ 2891827 w 8950507"/>
              <a:gd name="connsiteY29" fmla="*/ 2511496 h 4072683"/>
              <a:gd name="connsiteX30" fmla="*/ 8169913 w 8950507"/>
              <a:gd name="connsiteY30" fmla="*/ 1668814 h 4072683"/>
              <a:gd name="connsiteX31" fmla="*/ 8373018 w 8950507"/>
              <a:gd name="connsiteY31" fmla="*/ 1752943 h 4072683"/>
              <a:gd name="connsiteX32" fmla="*/ 8866378 w 8950507"/>
              <a:gd name="connsiteY32" fmla="*/ 2246302 h 4072683"/>
              <a:gd name="connsiteX33" fmla="*/ 8866378 w 8950507"/>
              <a:gd name="connsiteY33" fmla="*/ 2652513 h 4072683"/>
              <a:gd name="connsiteX34" fmla="*/ 8373018 w 8950507"/>
              <a:gd name="connsiteY34" fmla="*/ 3145873 h 4072683"/>
              <a:gd name="connsiteX35" fmla="*/ 7966808 w 8950507"/>
              <a:gd name="connsiteY35" fmla="*/ 3145873 h 4072683"/>
              <a:gd name="connsiteX36" fmla="*/ 7473448 w 8950507"/>
              <a:gd name="connsiteY36" fmla="*/ 2652513 h 4072683"/>
              <a:gd name="connsiteX37" fmla="*/ 7473448 w 8950507"/>
              <a:gd name="connsiteY37" fmla="*/ 2246302 h 4072683"/>
              <a:gd name="connsiteX38" fmla="*/ 7966808 w 8950507"/>
              <a:gd name="connsiteY38" fmla="*/ 1752943 h 4072683"/>
              <a:gd name="connsiteX39" fmla="*/ 8169913 w 8950507"/>
              <a:gd name="connsiteY39" fmla="*/ 1668814 h 4072683"/>
              <a:gd name="connsiteX40" fmla="*/ 3947444 w 8950507"/>
              <a:gd name="connsiteY40" fmla="*/ 1668814 h 4072683"/>
              <a:gd name="connsiteX41" fmla="*/ 4150549 w 8950507"/>
              <a:gd name="connsiteY41" fmla="*/ 1752943 h 4072683"/>
              <a:gd name="connsiteX42" fmla="*/ 4643908 w 8950507"/>
              <a:gd name="connsiteY42" fmla="*/ 2246302 h 4072683"/>
              <a:gd name="connsiteX43" fmla="*/ 4643908 w 8950507"/>
              <a:gd name="connsiteY43" fmla="*/ 2652513 h 4072683"/>
              <a:gd name="connsiteX44" fmla="*/ 4150549 w 8950507"/>
              <a:gd name="connsiteY44" fmla="*/ 3145873 h 4072683"/>
              <a:gd name="connsiteX45" fmla="*/ 3744339 w 8950507"/>
              <a:gd name="connsiteY45" fmla="*/ 3145873 h 4072683"/>
              <a:gd name="connsiteX46" fmla="*/ 3250978 w 8950507"/>
              <a:gd name="connsiteY46" fmla="*/ 2652512 h 4072683"/>
              <a:gd name="connsiteX47" fmla="*/ 3250979 w 8950507"/>
              <a:gd name="connsiteY47" fmla="*/ 2246302 h 4072683"/>
              <a:gd name="connsiteX48" fmla="*/ 3744339 w 8950507"/>
              <a:gd name="connsiteY48" fmla="*/ 1752943 h 4072683"/>
              <a:gd name="connsiteX49" fmla="*/ 3947444 w 8950507"/>
              <a:gd name="connsiteY49" fmla="*/ 1668814 h 4072683"/>
              <a:gd name="connsiteX50" fmla="*/ 6058677 w 8950507"/>
              <a:gd name="connsiteY50" fmla="*/ 1668813 h 4072683"/>
              <a:gd name="connsiteX51" fmla="*/ 6261783 w 8950507"/>
              <a:gd name="connsiteY51" fmla="*/ 1752943 h 4072683"/>
              <a:gd name="connsiteX52" fmla="*/ 6755143 w 8950507"/>
              <a:gd name="connsiteY52" fmla="*/ 2246302 h 4072683"/>
              <a:gd name="connsiteX53" fmla="*/ 6755143 w 8950507"/>
              <a:gd name="connsiteY53" fmla="*/ 2652513 h 4072683"/>
              <a:gd name="connsiteX54" fmla="*/ 6261783 w 8950507"/>
              <a:gd name="connsiteY54" fmla="*/ 3145873 h 4072683"/>
              <a:gd name="connsiteX55" fmla="*/ 5855573 w 8950507"/>
              <a:gd name="connsiteY55" fmla="*/ 3145873 h 4072683"/>
              <a:gd name="connsiteX56" fmla="*/ 5362212 w 8950507"/>
              <a:gd name="connsiteY56" fmla="*/ 2652512 h 4072683"/>
              <a:gd name="connsiteX57" fmla="*/ 5362212 w 8950507"/>
              <a:gd name="connsiteY57" fmla="*/ 2246302 h 4072683"/>
              <a:gd name="connsiteX58" fmla="*/ 5855573 w 8950507"/>
              <a:gd name="connsiteY58" fmla="*/ 1752943 h 4072683"/>
              <a:gd name="connsiteX59" fmla="*/ 6058677 w 8950507"/>
              <a:gd name="connsiteY59" fmla="*/ 1668813 h 4072683"/>
              <a:gd name="connsiteX60" fmla="*/ 1836210 w 8950507"/>
              <a:gd name="connsiteY60" fmla="*/ 1668813 h 4072683"/>
              <a:gd name="connsiteX61" fmla="*/ 2039315 w 8950507"/>
              <a:gd name="connsiteY61" fmla="*/ 1752943 h 4072683"/>
              <a:gd name="connsiteX62" fmla="*/ 2532674 w 8950507"/>
              <a:gd name="connsiteY62" fmla="*/ 2246302 h 4072683"/>
              <a:gd name="connsiteX63" fmla="*/ 2532674 w 8950507"/>
              <a:gd name="connsiteY63" fmla="*/ 2652513 h 4072683"/>
              <a:gd name="connsiteX64" fmla="*/ 2039315 w 8950507"/>
              <a:gd name="connsiteY64" fmla="*/ 3145873 h 4072683"/>
              <a:gd name="connsiteX65" fmla="*/ 1633106 w 8950507"/>
              <a:gd name="connsiteY65" fmla="*/ 3145873 h 4072683"/>
              <a:gd name="connsiteX66" fmla="*/ 1139745 w 8950507"/>
              <a:gd name="connsiteY66" fmla="*/ 2652512 h 4072683"/>
              <a:gd name="connsiteX67" fmla="*/ 1139745 w 8950507"/>
              <a:gd name="connsiteY67" fmla="*/ 2246302 h 4072683"/>
              <a:gd name="connsiteX68" fmla="*/ 1633105 w 8950507"/>
              <a:gd name="connsiteY68" fmla="*/ 1752942 h 4072683"/>
              <a:gd name="connsiteX69" fmla="*/ 1836210 w 8950507"/>
              <a:gd name="connsiteY69" fmla="*/ 1668813 h 4072683"/>
              <a:gd name="connsiteX70" fmla="*/ 7114295 w 8950507"/>
              <a:gd name="connsiteY70" fmla="*/ 842683 h 4072683"/>
              <a:gd name="connsiteX71" fmla="*/ 7317399 w 8950507"/>
              <a:gd name="connsiteY71" fmla="*/ 926812 h 4072683"/>
              <a:gd name="connsiteX72" fmla="*/ 7810759 w 8950507"/>
              <a:gd name="connsiteY72" fmla="*/ 1420171 h 4072683"/>
              <a:gd name="connsiteX73" fmla="*/ 7810759 w 8950507"/>
              <a:gd name="connsiteY73" fmla="*/ 1826381 h 4072683"/>
              <a:gd name="connsiteX74" fmla="*/ 7317400 w 8950507"/>
              <a:gd name="connsiteY74" fmla="*/ 2319741 h 4072683"/>
              <a:gd name="connsiteX75" fmla="*/ 6911190 w 8950507"/>
              <a:gd name="connsiteY75" fmla="*/ 2319741 h 4072683"/>
              <a:gd name="connsiteX76" fmla="*/ 6417829 w 8950507"/>
              <a:gd name="connsiteY76" fmla="*/ 1826381 h 4072683"/>
              <a:gd name="connsiteX77" fmla="*/ 6417829 w 8950507"/>
              <a:gd name="connsiteY77" fmla="*/ 1420172 h 4072683"/>
              <a:gd name="connsiteX78" fmla="*/ 6911190 w 8950507"/>
              <a:gd name="connsiteY78" fmla="*/ 926812 h 4072683"/>
              <a:gd name="connsiteX79" fmla="*/ 7114295 w 8950507"/>
              <a:gd name="connsiteY79" fmla="*/ 842683 h 4072683"/>
              <a:gd name="connsiteX80" fmla="*/ 5003061 w 8950507"/>
              <a:gd name="connsiteY80" fmla="*/ 842683 h 4072683"/>
              <a:gd name="connsiteX81" fmla="*/ 5206166 w 8950507"/>
              <a:gd name="connsiteY81" fmla="*/ 926812 h 4072683"/>
              <a:gd name="connsiteX82" fmla="*/ 5699526 w 8950507"/>
              <a:gd name="connsiteY82" fmla="*/ 1420171 h 4072683"/>
              <a:gd name="connsiteX83" fmla="*/ 5699526 w 8950507"/>
              <a:gd name="connsiteY83" fmla="*/ 1826381 h 4072683"/>
              <a:gd name="connsiteX84" fmla="*/ 5206166 w 8950507"/>
              <a:gd name="connsiteY84" fmla="*/ 2319741 h 4072683"/>
              <a:gd name="connsiteX85" fmla="*/ 4799956 w 8950507"/>
              <a:gd name="connsiteY85" fmla="*/ 2319741 h 4072683"/>
              <a:gd name="connsiteX86" fmla="*/ 4306596 w 8950507"/>
              <a:gd name="connsiteY86" fmla="*/ 1826381 h 4072683"/>
              <a:gd name="connsiteX87" fmla="*/ 4306596 w 8950507"/>
              <a:gd name="connsiteY87" fmla="*/ 1420171 h 4072683"/>
              <a:gd name="connsiteX88" fmla="*/ 4799956 w 8950507"/>
              <a:gd name="connsiteY88" fmla="*/ 926812 h 4072683"/>
              <a:gd name="connsiteX89" fmla="*/ 5003061 w 8950507"/>
              <a:gd name="connsiteY89" fmla="*/ 842683 h 4072683"/>
              <a:gd name="connsiteX90" fmla="*/ 2891827 w 8950507"/>
              <a:gd name="connsiteY90" fmla="*/ 842683 h 4072683"/>
              <a:gd name="connsiteX91" fmla="*/ 3094932 w 8950507"/>
              <a:gd name="connsiteY91" fmla="*/ 926812 h 4072683"/>
              <a:gd name="connsiteX92" fmla="*/ 3588291 w 8950507"/>
              <a:gd name="connsiteY92" fmla="*/ 1420171 h 4072683"/>
              <a:gd name="connsiteX93" fmla="*/ 3588291 w 8950507"/>
              <a:gd name="connsiteY93" fmla="*/ 1826381 h 4072683"/>
              <a:gd name="connsiteX94" fmla="*/ 3094932 w 8950507"/>
              <a:gd name="connsiteY94" fmla="*/ 2319741 h 4072683"/>
              <a:gd name="connsiteX95" fmla="*/ 2688721 w 8950507"/>
              <a:gd name="connsiteY95" fmla="*/ 2319741 h 4072683"/>
              <a:gd name="connsiteX96" fmla="*/ 2195363 w 8950507"/>
              <a:gd name="connsiteY96" fmla="*/ 1826381 h 4072683"/>
              <a:gd name="connsiteX97" fmla="*/ 2195363 w 8950507"/>
              <a:gd name="connsiteY97" fmla="*/ 1420171 h 4072683"/>
              <a:gd name="connsiteX98" fmla="*/ 2688721 w 8950507"/>
              <a:gd name="connsiteY98" fmla="*/ 926812 h 4072683"/>
              <a:gd name="connsiteX99" fmla="*/ 2891827 w 8950507"/>
              <a:gd name="connsiteY99" fmla="*/ 842683 h 4072683"/>
              <a:gd name="connsiteX100" fmla="*/ 780592 w 8950507"/>
              <a:gd name="connsiteY100" fmla="*/ 834407 h 4072683"/>
              <a:gd name="connsiteX101" fmla="*/ 983699 w 8950507"/>
              <a:gd name="connsiteY101" fmla="*/ 918536 h 4072683"/>
              <a:gd name="connsiteX102" fmla="*/ 1477058 w 8950507"/>
              <a:gd name="connsiteY102" fmla="*/ 1411896 h 4072683"/>
              <a:gd name="connsiteX103" fmla="*/ 1477058 w 8950507"/>
              <a:gd name="connsiteY103" fmla="*/ 1818105 h 4072683"/>
              <a:gd name="connsiteX104" fmla="*/ 983699 w 8950507"/>
              <a:gd name="connsiteY104" fmla="*/ 2311465 h 4072683"/>
              <a:gd name="connsiteX105" fmla="*/ 577489 w 8950507"/>
              <a:gd name="connsiteY105" fmla="*/ 2311465 h 4072683"/>
              <a:gd name="connsiteX106" fmla="*/ 84129 w 8950507"/>
              <a:gd name="connsiteY106" fmla="*/ 1818105 h 4072683"/>
              <a:gd name="connsiteX107" fmla="*/ 84129 w 8950507"/>
              <a:gd name="connsiteY107" fmla="*/ 1411895 h 4072683"/>
              <a:gd name="connsiteX108" fmla="*/ 577489 w 8950507"/>
              <a:gd name="connsiteY108" fmla="*/ 918536 h 4072683"/>
              <a:gd name="connsiteX109" fmla="*/ 780592 w 8950507"/>
              <a:gd name="connsiteY109" fmla="*/ 834407 h 4072683"/>
              <a:gd name="connsiteX110" fmla="*/ 3947444 w 8950507"/>
              <a:gd name="connsiteY110" fmla="*/ 1 h 4072683"/>
              <a:gd name="connsiteX111" fmla="*/ 4150549 w 8950507"/>
              <a:gd name="connsiteY111" fmla="*/ 84130 h 4072683"/>
              <a:gd name="connsiteX112" fmla="*/ 4643908 w 8950507"/>
              <a:gd name="connsiteY112" fmla="*/ 577489 h 4072683"/>
              <a:gd name="connsiteX113" fmla="*/ 4643908 w 8950507"/>
              <a:gd name="connsiteY113" fmla="*/ 983700 h 4072683"/>
              <a:gd name="connsiteX114" fmla="*/ 4150549 w 8950507"/>
              <a:gd name="connsiteY114" fmla="*/ 1477059 h 4072683"/>
              <a:gd name="connsiteX115" fmla="*/ 3744339 w 8950507"/>
              <a:gd name="connsiteY115" fmla="*/ 1477059 h 4072683"/>
              <a:gd name="connsiteX116" fmla="*/ 3250978 w 8950507"/>
              <a:gd name="connsiteY116" fmla="*/ 983699 h 4072683"/>
              <a:gd name="connsiteX117" fmla="*/ 3250979 w 8950507"/>
              <a:gd name="connsiteY117" fmla="*/ 577489 h 4072683"/>
              <a:gd name="connsiteX118" fmla="*/ 3744339 w 8950507"/>
              <a:gd name="connsiteY118" fmla="*/ 84130 h 4072683"/>
              <a:gd name="connsiteX119" fmla="*/ 3947444 w 8950507"/>
              <a:gd name="connsiteY119" fmla="*/ 1 h 4072683"/>
              <a:gd name="connsiteX120" fmla="*/ 6058677 w 8950507"/>
              <a:gd name="connsiteY120" fmla="*/ 0 h 4072683"/>
              <a:gd name="connsiteX121" fmla="*/ 6261782 w 8950507"/>
              <a:gd name="connsiteY121" fmla="*/ 84129 h 4072683"/>
              <a:gd name="connsiteX122" fmla="*/ 6755143 w 8950507"/>
              <a:gd name="connsiteY122" fmla="*/ 577489 h 4072683"/>
              <a:gd name="connsiteX123" fmla="*/ 6755143 w 8950507"/>
              <a:gd name="connsiteY123" fmla="*/ 983700 h 4072683"/>
              <a:gd name="connsiteX124" fmla="*/ 6261782 w 8950507"/>
              <a:gd name="connsiteY124" fmla="*/ 1477059 h 4072683"/>
              <a:gd name="connsiteX125" fmla="*/ 5855573 w 8950507"/>
              <a:gd name="connsiteY125" fmla="*/ 1477059 h 4072683"/>
              <a:gd name="connsiteX126" fmla="*/ 5362212 w 8950507"/>
              <a:gd name="connsiteY126" fmla="*/ 983699 h 4072683"/>
              <a:gd name="connsiteX127" fmla="*/ 5362213 w 8950507"/>
              <a:gd name="connsiteY127" fmla="*/ 577489 h 4072683"/>
              <a:gd name="connsiteX128" fmla="*/ 5855573 w 8950507"/>
              <a:gd name="connsiteY128" fmla="*/ 84130 h 4072683"/>
              <a:gd name="connsiteX129" fmla="*/ 6058677 w 8950507"/>
              <a:gd name="connsiteY129" fmla="*/ 0 h 4072683"/>
              <a:gd name="connsiteX130" fmla="*/ 1836210 w 8950507"/>
              <a:gd name="connsiteY130" fmla="*/ 0 h 4072683"/>
              <a:gd name="connsiteX131" fmla="*/ 2039315 w 8950507"/>
              <a:gd name="connsiteY131" fmla="*/ 84130 h 4072683"/>
              <a:gd name="connsiteX132" fmla="*/ 2532674 w 8950507"/>
              <a:gd name="connsiteY132" fmla="*/ 577489 h 4072683"/>
              <a:gd name="connsiteX133" fmla="*/ 2532674 w 8950507"/>
              <a:gd name="connsiteY133" fmla="*/ 983700 h 4072683"/>
              <a:gd name="connsiteX134" fmla="*/ 2039315 w 8950507"/>
              <a:gd name="connsiteY134" fmla="*/ 1477059 h 4072683"/>
              <a:gd name="connsiteX135" fmla="*/ 1633105 w 8950507"/>
              <a:gd name="connsiteY135" fmla="*/ 1477059 h 4072683"/>
              <a:gd name="connsiteX136" fmla="*/ 1139745 w 8950507"/>
              <a:gd name="connsiteY136" fmla="*/ 983699 h 4072683"/>
              <a:gd name="connsiteX137" fmla="*/ 1139745 w 8950507"/>
              <a:gd name="connsiteY137" fmla="*/ 577489 h 4072683"/>
              <a:gd name="connsiteX138" fmla="*/ 1633105 w 8950507"/>
              <a:gd name="connsiteY138" fmla="*/ 84129 h 4072683"/>
              <a:gd name="connsiteX139" fmla="*/ 1836210 w 8950507"/>
              <a:gd name="connsiteY139" fmla="*/ 0 h 407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950507" h="4072683">
                <a:moveTo>
                  <a:pt x="7114295" y="2511496"/>
                </a:moveTo>
                <a:cubicBezTo>
                  <a:pt x="7187803" y="2511496"/>
                  <a:pt x="7261313" y="2539538"/>
                  <a:pt x="7317400" y="2595625"/>
                </a:cubicBezTo>
                <a:lnTo>
                  <a:pt x="7810759" y="3088984"/>
                </a:lnTo>
                <a:cubicBezTo>
                  <a:pt x="7922931" y="3201156"/>
                  <a:pt x="7922931" y="3383023"/>
                  <a:pt x="7810759" y="3495195"/>
                </a:cubicBezTo>
                <a:lnTo>
                  <a:pt x="7317399" y="3988555"/>
                </a:lnTo>
                <a:cubicBezTo>
                  <a:pt x="7205227" y="4100725"/>
                  <a:pt x="7023361" y="4100726"/>
                  <a:pt x="6911190" y="3988554"/>
                </a:cubicBezTo>
                <a:lnTo>
                  <a:pt x="6417829" y="3495194"/>
                </a:lnTo>
                <a:cubicBezTo>
                  <a:pt x="6305658" y="3383023"/>
                  <a:pt x="6305658" y="3201156"/>
                  <a:pt x="6417829" y="3088985"/>
                </a:cubicBezTo>
                <a:lnTo>
                  <a:pt x="6911190" y="2595625"/>
                </a:lnTo>
                <a:cubicBezTo>
                  <a:pt x="6967275" y="2539539"/>
                  <a:pt x="7040784" y="2511496"/>
                  <a:pt x="7114295" y="2511496"/>
                </a:cubicBezTo>
                <a:close/>
                <a:moveTo>
                  <a:pt x="5003061" y="2511496"/>
                </a:moveTo>
                <a:cubicBezTo>
                  <a:pt x="5076570" y="2511496"/>
                  <a:pt x="5150080" y="2539538"/>
                  <a:pt x="5206166" y="2595625"/>
                </a:cubicBezTo>
                <a:lnTo>
                  <a:pt x="5699526" y="3088984"/>
                </a:lnTo>
                <a:cubicBezTo>
                  <a:pt x="5811697" y="3201157"/>
                  <a:pt x="5811697" y="3383022"/>
                  <a:pt x="5699526" y="3495195"/>
                </a:cubicBezTo>
                <a:lnTo>
                  <a:pt x="5206166" y="3988554"/>
                </a:lnTo>
                <a:cubicBezTo>
                  <a:pt x="5093993" y="4100725"/>
                  <a:pt x="4912128" y="4100726"/>
                  <a:pt x="4799956" y="3988554"/>
                </a:cubicBezTo>
                <a:lnTo>
                  <a:pt x="4306596" y="3495195"/>
                </a:lnTo>
                <a:cubicBezTo>
                  <a:pt x="4194424" y="3383023"/>
                  <a:pt x="4194424" y="3201156"/>
                  <a:pt x="4306596" y="3088984"/>
                </a:cubicBezTo>
                <a:lnTo>
                  <a:pt x="4799956" y="2595625"/>
                </a:lnTo>
                <a:cubicBezTo>
                  <a:pt x="4856041" y="2539539"/>
                  <a:pt x="4929551" y="2511496"/>
                  <a:pt x="5003061" y="2511496"/>
                </a:cubicBezTo>
                <a:close/>
                <a:moveTo>
                  <a:pt x="2891827" y="2511496"/>
                </a:moveTo>
                <a:cubicBezTo>
                  <a:pt x="2965336" y="2511496"/>
                  <a:pt x="3038845" y="2539538"/>
                  <a:pt x="3094932" y="2595625"/>
                </a:cubicBezTo>
                <a:lnTo>
                  <a:pt x="3588291" y="3088984"/>
                </a:lnTo>
                <a:cubicBezTo>
                  <a:pt x="3700463" y="3201156"/>
                  <a:pt x="3700463" y="3383023"/>
                  <a:pt x="3588291" y="3495195"/>
                </a:cubicBezTo>
                <a:lnTo>
                  <a:pt x="3094932" y="3988554"/>
                </a:lnTo>
                <a:cubicBezTo>
                  <a:pt x="2982760" y="4100726"/>
                  <a:pt x="2800893" y="4100726"/>
                  <a:pt x="2688721" y="3988554"/>
                </a:cubicBezTo>
                <a:lnTo>
                  <a:pt x="2195363" y="3495195"/>
                </a:lnTo>
                <a:cubicBezTo>
                  <a:pt x="2083190" y="3383023"/>
                  <a:pt x="2083190" y="3201156"/>
                  <a:pt x="2195363" y="3088984"/>
                </a:cubicBezTo>
                <a:lnTo>
                  <a:pt x="2688721" y="2595625"/>
                </a:lnTo>
                <a:cubicBezTo>
                  <a:pt x="2744807" y="2539539"/>
                  <a:pt x="2818317" y="2511496"/>
                  <a:pt x="2891827" y="2511496"/>
                </a:cubicBezTo>
                <a:close/>
                <a:moveTo>
                  <a:pt x="8169913" y="1668814"/>
                </a:moveTo>
                <a:cubicBezTo>
                  <a:pt x="8243422" y="1668813"/>
                  <a:pt x="8316932" y="1696856"/>
                  <a:pt x="8373018" y="1752943"/>
                </a:cubicBezTo>
                <a:lnTo>
                  <a:pt x="8866378" y="2246302"/>
                </a:lnTo>
                <a:cubicBezTo>
                  <a:pt x="8978550" y="2358474"/>
                  <a:pt x="8978550" y="2540341"/>
                  <a:pt x="8866378" y="2652513"/>
                </a:cubicBezTo>
                <a:lnTo>
                  <a:pt x="8373018" y="3145873"/>
                </a:lnTo>
                <a:cubicBezTo>
                  <a:pt x="8260846" y="3258044"/>
                  <a:pt x="8078980" y="3258044"/>
                  <a:pt x="7966808" y="3145873"/>
                </a:cubicBezTo>
                <a:lnTo>
                  <a:pt x="7473448" y="2652513"/>
                </a:lnTo>
                <a:cubicBezTo>
                  <a:pt x="7361276" y="2540341"/>
                  <a:pt x="7361276" y="2358474"/>
                  <a:pt x="7473448" y="2246302"/>
                </a:cubicBezTo>
                <a:lnTo>
                  <a:pt x="7966808" y="1752943"/>
                </a:lnTo>
                <a:cubicBezTo>
                  <a:pt x="8022894" y="1696856"/>
                  <a:pt x="8096403" y="1668813"/>
                  <a:pt x="8169913" y="1668814"/>
                </a:cubicBezTo>
                <a:close/>
                <a:moveTo>
                  <a:pt x="3947444" y="1668814"/>
                </a:moveTo>
                <a:cubicBezTo>
                  <a:pt x="4020953" y="1668814"/>
                  <a:pt x="4094462" y="1696856"/>
                  <a:pt x="4150549" y="1752943"/>
                </a:cubicBezTo>
                <a:lnTo>
                  <a:pt x="4643908" y="2246302"/>
                </a:lnTo>
                <a:cubicBezTo>
                  <a:pt x="4756080" y="2358474"/>
                  <a:pt x="4756080" y="2540341"/>
                  <a:pt x="4643908" y="2652513"/>
                </a:cubicBezTo>
                <a:lnTo>
                  <a:pt x="4150549" y="3145873"/>
                </a:lnTo>
                <a:cubicBezTo>
                  <a:pt x="4038376" y="3258044"/>
                  <a:pt x="3856510" y="3258044"/>
                  <a:pt x="3744339" y="3145873"/>
                </a:cubicBezTo>
                <a:lnTo>
                  <a:pt x="3250978" y="2652512"/>
                </a:lnTo>
                <a:cubicBezTo>
                  <a:pt x="3138807" y="2540341"/>
                  <a:pt x="3138807" y="2358474"/>
                  <a:pt x="3250979" y="2246302"/>
                </a:cubicBezTo>
                <a:lnTo>
                  <a:pt x="3744339" y="1752943"/>
                </a:lnTo>
                <a:cubicBezTo>
                  <a:pt x="3800425" y="1696856"/>
                  <a:pt x="3873934" y="1668813"/>
                  <a:pt x="3947444" y="1668814"/>
                </a:cubicBezTo>
                <a:close/>
                <a:moveTo>
                  <a:pt x="6058677" y="1668813"/>
                </a:moveTo>
                <a:cubicBezTo>
                  <a:pt x="6132187" y="1668813"/>
                  <a:pt x="6205697" y="1696856"/>
                  <a:pt x="6261783" y="1752943"/>
                </a:cubicBezTo>
                <a:lnTo>
                  <a:pt x="6755143" y="2246302"/>
                </a:lnTo>
                <a:cubicBezTo>
                  <a:pt x="6867314" y="2358474"/>
                  <a:pt x="6867314" y="2540341"/>
                  <a:pt x="6755143" y="2652513"/>
                </a:cubicBezTo>
                <a:lnTo>
                  <a:pt x="6261783" y="3145873"/>
                </a:lnTo>
                <a:cubicBezTo>
                  <a:pt x="6149610" y="3258044"/>
                  <a:pt x="5967745" y="3258044"/>
                  <a:pt x="5855573" y="3145873"/>
                </a:cubicBezTo>
                <a:lnTo>
                  <a:pt x="5362212" y="2652512"/>
                </a:lnTo>
                <a:cubicBezTo>
                  <a:pt x="5250041" y="2540341"/>
                  <a:pt x="5250041" y="2358474"/>
                  <a:pt x="5362212" y="2246302"/>
                </a:cubicBezTo>
                <a:lnTo>
                  <a:pt x="5855573" y="1752943"/>
                </a:lnTo>
                <a:cubicBezTo>
                  <a:pt x="5911658" y="1696857"/>
                  <a:pt x="5985168" y="1668813"/>
                  <a:pt x="6058677" y="1668813"/>
                </a:cubicBezTo>
                <a:close/>
                <a:moveTo>
                  <a:pt x="1836210" y="1668813"/>
                </a:moveTo>
                <a:cubicBezTo>
                  <a:pt x="1909719" y="1668814"/>
                  <a:pt x="1983229" y="1696857"/>
                  <a:pt x="2039315" y="1752943"/>
                </a:cubicBezTo>
                <a:lnTo>
                  <a:pt x="2532674" y="2246302"/>
                </a:lnTo>
                <a:cubicBezTo>
                  <a:pt x="2644846" y="2358474"/>
                  <a:pt x="2644846" y="2540341"/>
                  <a:pt x="2532674" y="2652513"/>
                </a:cubicBezTo>
                <a:lnTo>
                  <a:pt x="2039315" y="3145873"/>
                </a:lnTo>
                <a:cubicBezTo>
                  <a:pt x="1927144" y="3258044"/>
                  <a:pt x="1745277" y="3258044"/>
                  <a:pt x="1633106" y="3145873"/>
                </a:cubicBezTo>
                <a:lnTo>
                  <a:pt x="1139745" y="2652512"/>
                </a:lnTo>
                <a:cubicBezTo>
                  <a:pt x="1027573" y="2540341"/>
                  <a:pt x="1027573" y="2358474"/>
                  <a:pt x="1139745" y="2246302"/>
                </a:cubicBezTo>
                <a:lnTo>
                  <a:pt x="1633105" y="1752942"/>
                </a:lnTo>
                <a:cubicBezTo>
                  <a:pt x="1689191" y="1696856"/>
                  <a:pt x="1762701" y="1668813"/>
                  <a:pt x="1836210" y="1668813"/>
                </a:cubicBezTo>
                <a:close/>
                <a:moveTo>
                  <a:pt x="7114295" y="842683"/>
                </a:moveTo>
                <a:cubicBezTo>
                  <a:pt x="7187804" y="842683"/>
                  <a:pt x="7261313" y="870726"/>
                  <a:pt x="7317399" y="926812"/>
                </a:cubicBezTo>
                <a:lnTo>
                  <a:pt x="7810759" y="1420171"/>
                </a:lnTo>
                <a:cubicBezTo>
                  <a:pt x="7922931" y="1532343"/>
                  <a:pt x="7922931" y="1714210"/>
                  <a:pt x="7810759" y="1826381"/>
                </a:cubicBezTo>
                <a:lnTo>
                  <a:pt x="7317400" y="2319741"/>
                </a:lnTo>
                <a:cubicBezTo>
                  <a:pt x="7205227" y="2431914"/>
                  <a:pt x="7023361" y="2431913"/>
                  <a:pt x="6911190" y="2319741"/>
                </a:cubicBezTo>
                <a:lnTo>
                  <a:pt x="6417829" y="1826381"/>
                </a:lnTo>
                <a:cubicBezTo>
                  <a:pt x="6305658" y="1714210"/>
                  <a:pt x="6305658" y="1532343"/>
                  <a:pt x="6417829" y="1420172"/>
                </a:cubicBezTo>
                <a:lnTo>
                  <a:pt x="6911190" y="926812"/>
                </a:lnTo>
                <a:cubicBezTo>
                  <a:pt x="6967275" y="870726"/>
                  <a:pt x="7040785" y="842683"/>
                  <a:pt x="7114295" y="842683"/>
                </a:cubicBezTo>
                <a:close/>
                <a:moveTo>
                  <a:pt x="5003061" y="842683"/>
                </a:moveTo>
                <a:cubicBezTo>
                  <a:pt x="5076570" y="842683"/>
                  <a:pt x="5150080" y="870725"/>
                  <a:pt x="5206166" y="926812"/>
                </a:cubicBezTo>
                <a:lnTo>
                  <a:pt x="5699526" y="1420171"/>
                </a:lnTo>
                <a:cubicBezTo>
                  <a:pt x="5811697" y="1532343"/>
                  <a:pt x="5811697" y="1714210"/>
                  <a:pt x="5699526" y="1826381"/>
                </a:cubicBezTo>
                <a:lnTo>
                  <a:pt x="5206166" y="2319741"/>
                </a:lnTo>
                <a:cubicBezTo>
                  <a:pt x="5093994" y="2431913"/>
                  <a:pt x="4912128" y="2431913"/>
                  <a:pt x="4799956" y="2319741"/>
                </a:cubicBezTo>
                <a:lnTo>
                  <a:pt x="4306596" y="1826381"/>
                </a:lnTo>
                <a:cubicBezTo>
                  <a:pt x="4194424" y="1714210"/>
                  <a:pt x="4194424" y="1532343"/>
                  <a:pt x="4306596" y="1420171"/>
                </a:cubicBezTo>
                <a:lnTo>
                  <a:pt x="4799956" y="926812"/>
                </a:lnTo>
                <a:cubicBezTo>
                  <a:pt x="4856041" y="870726"/>
                  <a:pt x="4929551" y="842683"/>
                  <a:pt x="5003061" y="842683"/>
                </a:cubicBezTo>
                <a:close/>
                <a:moveTo>
                  <a:pt x="2891827" y="842683"/>
                </a:moveTo>
                <a:cubicBezTo>
                  <a:pt x="2965336" y="842683"/>
                  <a:pt x="3038845" y="870725"/>
                  <a:pt x="3094932" y="926812"/>
                </a:cubicBezTo>
                <a:lnTo>
                  <a:pt x="3588291" y="1420171"/>
                </a:lnTo>
                <a:cubicBezTo>
                  <a:pt x="3700463" y="1532343"/>
                  <a:pt x="3700463" y="1714210"/>
                  <a:pt x="3588291" y="1826381"/>
                </a:cubicBezTo>
                <a:lnTo>
                  <a:pt x="3094932" y="2319741"/>
                </a:lnTo>
                <a:cubicBezTo>
                  <a:pt x="2982760" y="2431913"/>
                  <a:pt x="2800893" y="2431913"/>
                  <a:pt x="2688721" y="2319741"/>
                </a:cubicBezTo>
                <a:lnTo>
                  <a:pt x="2195363" y="1826381"/>
                </a:lnTo>
                <a:cubicBezTo>
                  <a:pt x="2083190" y="1714210"/>
                  <a:pt x="2083190" y="1532343"/>
                  <a:pt x="2195363" y="1420171"/>
                </a:cubicBezTo>
                <a:lnTo>
                  <a:pt x="2688721" y="926812"/>
                </a:lnTo>
                <a:cubicBezTo>
                  <a:pt x="2744807" y="870726"/>
                  <a:pt x="2818317" y="842683"/>
                  <a:pt x="2891827" y="842683"/>
                </a:cubicBezTo>
                <a:close/>
                <a:moveTo>
                  <a:pt x="780592" y="834407"/>
                </a:moveTo>
                <a:cubicBezTo>
                  <a:pt x="854103" y="834406"/>
                  <a:pt x="927613" y="862449"/>
                  <a:pt x="983699" y="918536"/>
                </a:cubicBezTo>
                <a:lnTo>
                  <a:pt x="1477058" y="1411896"/>
                </a:lnTo>
                <a:cubicBezTo>
                  <a:pt x="1589229" y="1524067"/>
                  <a:pt x="1589229" y="1705934"/>
                  <a:pt x="1477058" y="1818105"/>
                </a:cubicBezTo>
                <a:lnTo>
                  <a:pt x="983699" y="2311465"/>
                </a:lnTo>
                <a:cubicBezTo>
                  <a:pt x="871525" y="2423637"/>
                  <a:pt x="689659" y="2423637"/>
                  <a:pt x="577489" y="2311465"/>
                </a:cubicBezTo>
                <a:lnTo>
                  <a:pt x="84129" y="1818105"/>
                </a:lnTo>
                <a:cubicBezTo>
                  <a:pt x="-28043" y="1705934"/>
                  <a:pt x="-28043" y="1524067"/>
                  <a:pt x="84129" y="1411895"/>
                </a:cubicBezTo>
                <a:lnTo>
                  <a:pt x="577489" y="918536"/>
                </a:lnTo>
                <a:cubicBezTo>
                  <a:pt x="633573" y="862449"/>
                  <a:pt x="707083" y="834407"/>
                  <a:pt x="780592" y="834407"/>
                </a:cubicBezTo>
                <a:close/>
                <a:moveTo>
                  <a:pt x="3947444" y="1"/>
                </a:moveTo>
                <a:cubicBezTo>
                  <a:pt x="4020953" y="1"/>
                  <a:pt x="4094462" y="28043"/>
                  <a:pt x="4150549" y="84130"/>
                </a:cubicBezTo>
                <a:lnTo>
                  <a:pt x="4643908" y="577489"/>
                </a:lnTo>
                <a:cubicBezTo>
                  <a:pt x="4756080" y="689661"/>
                  <a:pt x="4756080" y="871528"/>
                  <a:pt x="4643908" y="983700"/>
                </a:cubicBezTo>
                <a:lnTo>
                  <a:pt x="4150549" y="1477059"/>
                </a:lnTo>
                <a:cubicBezTo>
                  <a:pt x="4038377" y="1589232"/>
                  <a:pt x="3856510" y="1589232"/>
                  <a:pt x="3744339" y="1477059"/>
                </a:cubicBezTo>
                <a:lnTo>
                  <a:pt x="3250978" y="983699"/>
                </a:lnTo>
                <a:cubicBezTo>
                  <a:pt x="3138807" y="871528"/>
                  <a:pt x="3138807" y="689661"/>
                  <a:pt x="3250979" y="577489"/>
                </a:cubicBezTo>
                <a:lnTo>
                  <a:pt x="3744339" y="84130"/>
                </a:lnTo>
                <a:cubicBezTo>
                  <a:pt x="3800425" y="28043"/>
                  <a:pt x="3873934" y="0"/>
                  <a:pt x="3947444" y="1"/>
                </a:cubicBezTo>
                <a:close/>
                <a:moveTo>
                  <a:pt x="6058677" y="0"/>
                </a:moveTo>
                <a:cubicBezTo>
                  <a:pt x="6132187" y="0"/>
                  <a:pt x="6205697" y="28043"/>
                  <a:pt x="6261782" y="84129"/>
                </a:cubicBezTo>
                <a:lnTo>
                  <a:pt x="6755143" y="577489"/>
                </a:lnTo>
                <a:cubicBezTo>
                  <a:pt x="6867314" y="689661"/>
                  <a:pt x="6867314" y="871528"/>
                  <a:pt x="6755143" y="983700"/>
                </a:cubicBezTo>
                <a:lnTo>
                  <a:pt x="6261782" y="1477059"/>
                </a:lnTo>
                <a:cubicBezTo>
                  <a:pt x="6149610" y="1589231"/>
                  <a:pt x="5967745" y="1589232"/>
                  <a:pt x="5855573" y="1477059"/>
                </a:cubicBezTo>
                <a:lnTo>
                  <a:pt x="5362212" y="983699"/>
                </a:lnTo>
                <a:cubicBezTo>
                  <a:pt x="5250041" y="871528"/>
                  <a:pt x="5250041" y="689661"/>
                  <a:pt x="5362213" y="577489"/>
                </a:cubicBezTo>
                <a:lnTo>
                  <a:pt x="5855573" y="84130"/>
                </a:lnTo>
                <a:cubicBezTo>
                  <a:pt x="5911658" y="28044"/>
                  <a:pt x="5985168" y="0"/>
                  <a:pt x="6058677" y="0"/>
                </a:cubicBezTo>
                <a:close/>
                <a:moveTo>
                  <a:pt x="1836210" y="0"/>
                </a:moveTo>
                <a:cubicBezTo>
                  <a:pt x="1909719" y="1"/>
                  <a:pt x="1983229" y="28044"/>
                  <a:pt x="2039315" y="84130"/>
                </a:cubicBezTo>
                <a:lnTo>
                  <a:pt x="2532674" y="577489"/>
                </a:lnTo>
                <a:cubicBezTo>
                  <a:pt x="2644846" y="689661"/>
                  <a:pt x="2644846" y="871528"/>
                  <a:pt x="2532674" y="983700"/>
                </a:cubicBezTo>
                <a:lnTo>
                  <a:pt x="2039315" y="1477059"/>
                </a:lnTo>
                <a:cubicBezTo>
                  <a:pt x="1927143" y="1589232"/>
                  <a:pt x="1745277" y="1589231"/>
                  <a:pt x="1633105" y="1477059"/>
                </a:cubicBezTo>
                <a:lnTo>
                  <a:pt x="1139745" y="983699"/>
                </a:lnTo>
                <a:cubicBezTo>
                  <a:pt x="1027573" y="871528"/>
                  <a:pt x="1027573" y="689661"/>
                  <a:pt x="1139745" y="577489"/>
                </a:cubicBezTo>
                <a:lnTo>
                  <a:pt x="1633105" y="84129"/>
                </a:lnTo>
                <a:cubicBezTo>
                  <a:pt x="1689191" y="28043"/>
                  <a:pt x="1762701" y="0"/>
                  <a:pt x="183621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90D1FD-7A43-0242-BBEF-9A33DEA5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D443C-C50D-2B42-AB33-B394D53DB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328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2DBF2A1-B589-1344-A3DB-99B85EB68C7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"/>
            <a:ext cx="12192000" cy="6857999"/>
          </a:xfrm>
          <a:custGeom>
            <a:avLst/>
            <a:gdLst>
              <a:gd name="connsiteX0" fmla="*/ 12038639 w 12192000"/>
              <a:gd name="connsiteY0" fmla="*/ 4149514 h 6857999"/>
              <a:gd name="connsiteX1" fmla="*/ 12157440 w 12192000"/>
              <a:gd name="connsiteY1" fmla="*/ 4160900 h 6857999"/>
              <a:gd name="connsiteX2" fmla="*/ 12192000 w 12192000"/>
              <a:gd name="connsiteY2" fmla="*/ 4171142 h 6857999"/>
              <a:gd name="connsiteX3" fmla="*/ 12191999 w 12192000"/>
              <a:gd name="connsiteY3" fmla="*/ 6857999 h 6857999"/>
              <a:gd name="connsiteX4" fmla="*/ 10762154 w 12192000"/>
              <a:gd name="connsiteY4" fmla="*/ 6857999 h 6857999"/>
              <a:gd name="connsiteX5" fmla="*/ 10357161 w 12192000"/>
              <a:gd name="connsiteY5" fmla="*/ 6453007 h 6857999"/>
              <a:gd name="connsiteX6" fmla="*/ 10357162 w 12192000"/>
              <a:gd name="connsiteY6" fmla="*/ 5573342 h 6857999"/>
              <a:gd name="connsiteX7" fmla="*/ 11598806 w 12192000"/>
              <a:gd name="connsiteY7" fmla="*/ 4331698 h 6857999"/>
              <a:gd name="connsiteX8" fmla="*/ 12038639 w 12192000"/>
              <a:gd name="connsiteY8" fmla="*/ 4149514 h 6857999"/>
              <a:gd name="connsiteX9" fmla="*/ 8053049 w 12192000"/>
              <a:gd name="connsiteY9" fmla="*/ 4149513 h 6857999"/>
              <a:gd name="connsiteX10" fmla="*/ 8492881 w 12192000"/>
              <a:gd name="connsiteY10" fmla="*/ 4331698 h 6857999"/>
              <a:gd name="connsiteX11" fmla="*/ 9734526 w 12192000"/>
              <a:gd name="connsiteY11" fmla="*/ 5573342 h 6857999"/>
              <a:gd name="connsiteX12" fmla="*/ 9734526 w 12192000"/>
              <a:gd name="connsiteY12" fmla="*/ 6453007 h 6857999"/>
              <a:gd name="connsiteX13" fmla="*/ 9329533 w 12192000"/>
              <a:gd name="connsiteY13" fmla="*/ 6857999 h 6857999"/>
              <a:gd name="connsiteX14" fmla="*/ 6776564 w 12192000"/>
              <a:gd name="connsiteY14" fmla="*/ 6857999 h 6857999"/>
              <a:gd name="connsiteX15" fmla="*/ 6371572 w 12192000"/>
              <a:gd name="connsiteY15" fmla="*/ 6453007 h 6857999"/>
              <a:gd name="connsiteX16" fmla="*/ 6371572 w 12192000"/>
              <a:gd name="connsiteY16" fmla="*/ 5573342 h 6857999"/>
              <a:gd name="connsiteX17" fmla="*/ 7613216 w 12192000"/>
              <a:gd name="connsiteY17" fmla="*/ 4331698 h 6857999"/>
              <a:gd name="connsiteX18" fmla="*/ 8053049 w 12192000"/>
              <a:gd name="connsiteY18" fmla="*/ 4149513 h 6857999"/>
              <a:gd name="connsiteX19" fmla="*/ 4089258 w 12192000"/>
              <a:gd name="connsiteY19" fmla="*/ 4149513 h 6857999"/>
              <a:gd name="connsiteX20" fmla="*/ 4529090 w 12192000"/>
              <a:gd name="connsiteY20" fmla="*/ 4331698 h 6857999"/>
              <a:gd name="connsiteX21" fmla="*/ 5770734 w 12192000"/>
              <a:gd name="connsiteY21" fmla="*/ 5573342 h 6857999"/>
              <a:gd name="connsiteX22" fmla="*/ 5770734 w 12192000"/>
              <a:gd name="connsiteY22" fmla="*/ 6453007 h 6857999"/>
              <a:gd name="connsiteX23" fmla="*/ 5365742 w 12192000"/>
              <a:gd name="connsiteY23" fmla="*/ 6857999 h 6857999"/>
              <a:gd name="connsiteX24" fmla="*/ 2812772 w 12192000"/>
              <a:gd name="connsiteY24" fmla="*/ 6857999 h 6857999"/>
              <a:gd name="connsiteX25" fmla="*/ 2407780 w 12192000"/>
              <a:gd name="connsiteY25" fmla="*/ 6453007 h 6857999"/>
              <a:gd name="connsiteX26" fmla="*/ 2407780 w 12192000"/>
              <a:gd name="connsiteY26" fmla="*/ 5573342 h 6857999"/>
              <a:gd name="connsiteX27" fmla="*/ 3649425 w 12192000"/>
              <a:gd name="connsiteY27" fmla="*/ 4331698 h 6857999"/>
              <a:gd name="connsiteX28" fmla="*/ 4089258 w 12192000"/>
              <a:gd name="connsiteY28" fmla="*/ 4149513 h 6857999"/>
              <a:gd name="connsiteX29" fmla="*/ 153358 w 12192000"/>
              <a:gd name="connsiteY29" fmla="*/ 4149513 h 6857999"/>
              <a:gd name="connsiteX30" fmla="*/ 593191 w 12192000"/>
              <a:gd name="connsiteY30" fmla="*/ 4331698 h 6857999"/>
              <a:gd name="connsiteX31" fmla="*/ 1834836 w 12192000"/>
              <a:gd name="connsiteY31" fmla="*/ 5573342 h 6857999"/>
              <a:gd name="connsiteX32" fmla="*/ 1834836 w 12192000"/>
              <a:gd name="connsiteY32" fmla="*/ 6453007 h 6857999"/>
              <a:gd name="connsiteX33" fmla="*/ 1429844 w 12192000"/>
              <a:gd name="connsiteY33" fmla="*/ 6857999 h 6857999"/>
              <a:gd name="connsiteX34" fmla="*/ 0 w 12192000"/>
              <a:gd name="connsiteY34" fmla="*/ 6857999 h 6857999"/>
              <a:gd name="connsiteX35" fmla="*/ 0 w 12192000"/>
              <a:gd name="connsiteY35" fmla="*/ 4171141 h 6857999"/>
              <a:gd name="connsiteX36" fmla="*/ 34557 w 12192000"/>
              <a:gd name="connsiteY36" fmla="*/ 4160899 h 6857999"/>
              <a:gd name="connsiteX37" fmla="*/ 153358 w 12192000"/>
              <a:gd name="connsiteY37" fmla="*/ 4149513 h 6857999"/>
              <a:gd name="connsiteX38" fmla="*/ 10070691 w 12192000"/>
              <a:gd name="connsiteY38" fmla="*/ 1565338 h 6857999"/>
              <a:gd name="connsiteX39" fmla="*/ 10510524 w 12192000"/>
              <a:gd name="connsiteY39" fmla="*/ 1747524 h 6857999"/>
              <a:gd name="connsiteX40" fmla="*/ 11752169 w 12192000"/>
              <a:gd name="connsiteY40" fmla="*/ 2989167 h 6857999"/>
              <a:gd name="connsiteX41" fmla="*/ 11752169 w 12192000"/>
              <a:gd name="connsiteY41" fmla="*/ 3868830 h 6857999"/>
              <a:gd name="connsiteX42" fmla="*/ 10510524 w 12192000"/>
              <a:gd name="connsiteY42" fmla="*/ 5110475 h 6857999"/>
              <a:gd name="connsiteX43" fmla="*/ 9630860 w 12192000"/>
              <a:gd name="connsiteY43" fmla="*/ 5110475 h 6857999"/>
              <a:gd name="connsiteX44" fmla="*/ 8389215 w 12192000"/>
              <a:gd name="connsiteY44" fmla="*/ 3868831 h 6857999"/>
              <a:gd name="connsiteX45" fmla="*/ 8389215 w 12192000"/>
              <a:gd name="connsiteY45" fmla="*/ 2989166 h 6857999"/>
              <a:gd name="connsiteX46" fmla="*/ 9630860 w 12192000"/>
              <a:gd name="connsiteY46" fmla="*/ 1747523 h 6857999"/>
              <a:gd name="connsiteX47" fmla="*/ 10070691 w 12192000"/>
              <a:gd name="connsiteY47" fmla="*/ 1565338 h 6857999"/>
              <a:gd name="connsiteX48" fmla="*/ 2121309 w 12192000"/>
              <a:gd name="connsiteY48" fmla="*/ 1565337 h 6857999"/>
              <a:gd name="connsiteX49" fmla="*/ 2561142 w 12192000"/>
              <a:gd name="connsiteY49" fmla="*/ 1747522 h 6857999"/>
              <a:gd name="connsiteX50" fmla="*/ 3802785 w 12192000"/>
              <a:gd name="connsiteY50" fmla="*/ 2989166 h 6857999"/>
              <a:gd name="connsiteX51" fmla="*/ 3802785 w 12192000"/>
              <a:gd name="connsiteY51" fmla="*/ 3868830 h 6857999"/>
              <a:gd name="connsiteX52" fmla="*/ 2561141 w 12192000"/>
              <a:gd name="connsiteY52" fmla="*/ 5110475 h 6857999"/>
              <a:gd name="connsiteX53" fmla="*/ 1681476 w 12192000"/>
              <a:gd name="connsiteY53" fmla="*/ 5110475 h 6857999"/>
              <a:gd name="connsiteX54" fmla="*/ 439832 w 12192000"/>
              <a:gd name="connsiteY54" fmla="*/ 3868830 h 6857999"/>
              <a:gd name="connsiteX55" fmla="*/ 439832 w 12192000"/>
              <a:gd name="connsiteY55" fmla="*/ 2989166 h 6857999"/>
              <a:gd name="connsiteX56" fmla="*/ 1681476 w 12192000"/>
              <a:gd name="connsiteY56" fmla="*/ 1747523 h 6857999"/>
              <a:gd name="connsiteX57" fmla="*/ 2121309 w 12192000"/>
              <a:gd name="connsiteY57" fmla="*/ 1565337 h 6857999"/>
              <a:gd name="connsiteX58" fmla="*/ 12192000 w 12192000"/>
              <a:gd name="connsiteY58" fmla="*/ 0 h 6857999"/>
              <a:gd name="connsiteX59" fmla="*/ 12192000 w 12192000"/>
              <a:gd name="connsiteY59" fmla="*/ 2686858 h 6857999"/>
              <a:gd name="connsiteX60" fmla="*/ 12157440 w 12192000"/>
              <a:gd name="connsiteY60" fmla="*/ 2697100 h 6857999"/>
              <a:gd name="connsiteX61" fmla="*/ 11598806 w 12192000"/>
              <a:gd name="connsiteY61" fmla="*/ 2526301 h 6857999"/>
              <a:gd name="connsiteX62" fmla="*/ 10357161 w 12192000"/>
              <a:gd name="connsiteY62" fmla="*/ 1284658 h 6857999"/>
              <a:gd name="connsiteX63" fmla="*/ 10357161 w 12192000"/>
              <a:gd name="connsiteY63" fmla="*/ 404993 h 6857999"/>
              <a:gd name="connsiteX64" fmla="*/ 10762155 w 12192000"/>
              <a:gd name="connsiteY64" fmla="*/ 0 h 6857999"/>
              <a:gd name="connsiteX65" fmla="*/ 6776566 w 12192000"/>
              <a:gd name="connsiteY65" fmla="*/ 0 h 6857999"/>
              <a:gd name="connsiteX66" fmla="*/ 9329530 w 12192000"/>
              <a:gd name="connsiteY66" fmla="*/ 0 h 6857999"/>
              <a:gd name="connsiteX67" fmla="*/ 9734524 w 12192000"/>
              <a:gd name="connsiteY67" fmla="*/ 404994 h 6857999"/>
              <a:gd name="connsiteX68" fmla="*/ 9734525 w 12192000"/>
              <a:gd name="connsiteY68" fmla="*/ 1284658 h 6857999"/>
              <a:gd name="connsiteX69" fmla="*/ 8492880 w 12192000"/>
              <a:gd name="connsiteY69" fmla="*/ 2526304 h 6857999"/>
              <a:gd name="connsiteX70" fmla="*/ 7613215 w 12192000"/>
              <a:gd name="connsiteY70" fmla="*/ 2526304 h 6857999"/>
              <a:gd name="connsiteX71" fmla="*/ 6371571 w 12192000"/>
              <a:gd name="connsiteY71" fmla="*/ 1284659 h 6857999"/>
              <a:gd name="connsiteX72" fmla="*/ 6371571 w 12192000"/>
              <a:gd name="connsiteY72" fmla="*/ 404994 h 6857999"/>
              <a:gd name="connsiteX73" fmla="*/ 2812772 w 12192000"/>
              <a:gd name="connsiteY73" fmla="*/ 0 h 6857999"/>
              <a:gd name="connsiteX74" fmla="*/ 5365740 w 12192000"/>
              <a:gd name="connsiteY74" fmla="*/ 0 h 6857999"/>
              <a:gd name="connsiteX75" fmla="*/ 5770733 w 12192000"/>
              <a:gd name="connsiteY75" fmla="*/ 404993 h 6857999"/>
              <a:gd name="connsiteX76" fmla="*/ 5770733 w 12192000"/>
              <a:gd name="connsiteY76" fmla="*/ 1284658 h 6857999"/>
              <a:gd name="connsiteX77" fmla="*/ 4529090 w 12192000"/>
              <a:gd name="connsiteY77" fmla="*/ 2526301 h 6857999"/>
              <a:gd name="connsiteX78" fmla="*/ 3649424 w 12192000"/>
              <a:gd name="connsiteY78" fmla="*/ 2526300 h 6857999"/>
              <a:gd name="connsiteX79" fmla="*/ 2407780 w 12192000"/>
              <a:gd name="connsiteY79" fmla="*/ 1284656 h 6857999"/>
              <a:gd name="connsiteX80" fmla="*/ 2407780 w 12192000"/>
              <a:gd name="connsiteY80" fmla="*/ 404991 h 6857999"/>
              <a:gd name="connsiteX81" fmla="*/ 0 w 12192000"/>
              <a:gd name="connsiteY81" fmla="*/ 0 h 6857999"/>
              <a:gd name="connsiteX82" fmla="*/ 1429842 w 12192000"/>
              <a:gd name="connsiteY82" fmla="*/ 0 h 6857999"/>
              <a:gd name="connsiteX83" fmla="*/ 1834835 w 12192000"/>
              <a:gd name="connsiteY83" fmla="*/ 404993 h 6857999"/>
              <a:gd name="connsiteX84" fmla="*/ 1834835 w 12192000"/>
              <a:gd name="connsiteY84" fmla="*/ 1284658 h 6857999"/>
              <a:gd name="connsiteX85" fmla="*/ 593190 w 12192000"/>
              <a:gd name="connsiteY85" fmla="*/ 2526301 h 6857999"/>
              <a:gd name="connsiteX86" fmla="*/ 34557 w 12192000"/>
              <a:gd name="connsiteY86" fmla="*/ 2697100 h 6857999"/>
              <a:gd name="connsiteX87" fmla="*/ 0 w 12192000"/>
              <a:gd name="connsiteY87" fmla="*/ 268685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2192000" h="6857999">
                <a:moveTo>
                  <a:pt x="12038639" y="4149514"/>
                </a:moveTo>
                <a:cubicBezTo>
                  <a:pt x="12078435" y="4149513"/>
                  <a:pt x="12118233" y="4153309"/>
                  <a:pt x="12157440" y="4160900"/>
                </a:cubicBezTo>
                <a:lnTo>
                  <a:pt x="12192000" y="4171142"/>
                </a:lnTo>
                <a:lnTo>
                  <a:pt x="12191999" y="6857999"/>
                </a:lnTo>
                <a:lnTo>
                  <a:pt x="10762154" y="6857999"/>
                </a:lnTo>
                <a:lnTo>
                  <a:pt x="10357161" y="6453007"/>
                </a:lnTo>
                <a:cubicBezTo>
                  <a:pt x="10114248" y="6210094"/>
                  <a:pt x="10114249" y="5816255"/>
                  <a:pt x="10357162" y="5573342"/>
                </a:cubicBezTo>
                <a:lnTo>
                  <a:pt x="11598806" y="4331698"/>
                </a:lnTo>
                <a:cubicBezTo>
                  <a:pt x="11720262" y="4210241"/>
                  <a:pt x="11879451" y="4149512"/>
                  <a:pt x="12038639" y="4149514"/>
                </a:cubicBezTo>
                <a:close/>
                <a:moveTo>
                  <a:pt x="8053049" y="4149513"/>
                </a:moveTo>
                <a:cubicBezTo>
                  <a:pt x="8212237" y="4149513"/>
                  <a:pt x="8371425" y="4210241"/>
                  <a:pt x="8492881" y="4331698"/>
                </a:cubicBezTo>
                <a:lnTo>
                  <a:pt x="9734526" y="5573342"/>
                </a:lnTo>
                <a:cubicBezTo>
                  <a:pt x="9977438" y="5816255"/>
                  <a:pt x="9977439" y="6210094"/>
                  <a:pt x="9734526" y="6453007"/>
                </a:cubicBezTo>
                <a:lnTo>
                  <a:pt x="9329533" y="6857999"/>
                </a:lnTo>
                <a:lnTo>
                  <a:pt x="6776564" y="6857999"/>
                </a:lnTo>
                <a:lnTo>
                  <a:pt x="6371572" y="6453007"/>
                </a:lnTo>
                <a:cubicBezTo>
                  <a:pt x="6128660" y="6210094"/>
                  <a:pt x="6128659" y="5816255"/>
                  <a:pt x="6371572" y="5573342"/>
                </a:cubicBezTo>
                <a:lnTo>
                  <a:pt x="7613216" y="4331698"/>
                </a:lnTo>
                <a:cubicBezTo>
                  <a:pt x="7734672" y="4210241"/>
                  <a:pt x="7893861" y="4149513"/>
                  <a:pt x="8053049" y="4149513"/>
                </a:cubicBezTo>
                <a:close/>
                <a:moveTo>
                  <a:pt x="4089258" y="4149513"/>
                </a:moveTo>
                <a:cubicBezTo>
                  <a:pt x="4248446" y="4149513"/>
                  <a:pt x="4407632" y="4210241"/>
                  <a:pt x="4529090" y="4331698"/>
                </a:cubicBezTo>
                <a:lnTo>
                  <a:pt x="5770734" y="5573342"/>
                </a:lnTo>
                <a:cubicBezTo>
                  <a:pt x="6013648" y="5816256"/>
                  <a:pt x="6013646" y="6210094"/>
                  <a:pt x="5770734" y="6453007"/>
                </a:cubicBezTo>
                <a:lnTo>
                  <a:pt x="5365742" y="6857999"/>
                </a:lnTo>
                <a:lnTo>
                  <a:pt x="2812772" y="6857999"/>
                </a:lnTo>
                <a:lnTo>
                  <a:pt x="2407780" y="6453007"/>
                </a:lnTo>
                <a:cubicBezTo>
                  <a:pt x="2164867" y="6210094"/>
                  <a:pt x="2164867" y="5816255"/>
                  <a:pt x="2407780" y="5573342"/>
                </a:cubicBezTo>
                <a:lnTo>
                  <a:pt x="3649425" y="4331698"/>
                </a:lnTo>
                <a:cubicBezTo>
                  <a:pt x="3770881" y="4210241"/>
                  <a:pt x="3930070" y="4149513"/>
                  <a:pt x="4089258" y="4149513"/>
                </a:cubicBezTo>
                <a:close/>
                <a:moveTo>
                  <a:pt x="153358" y="4149513"/>
                </a:moveTo>
                <a:cubicBezTo>
                  <a:pt x="312547" y="4149513"/>
                  <a:pt x="471734" y="4210241"/>
                  <a:pt x="593191" y="4331698"/>
                </a:cubicBezTo>
                <a:lnTo>
                  <a:pt x="1834836" y="5573342"/>
                </a:lnTo>
                <a:cubicBezTo>
                  <a:pt x="2077749" y="5816255"/>
                  <a:pt x="2077748" y="6210094"/>
                  <a:pt x="1834836" y="6453007"/>
                </a:cubicBezTo>
                <a:lnTo>
                  <a:pt x="1429844" y="6857999"/>
                </a:lnTo>
                <a:lnTo>
                  <a:pt x="0" y="6857999"/>
                </a:lnTo>
                <a:lnTo>
                  <a:pt x="0" y="4171141"/>
                </a:lnTo>
                <a:lnTo>
                  <a:pt x="34557" y="4160899"/>
                </a:lnTo>
                <a:cubicBezTo>
                  <a:pt x="73765" y="4153309"/>
                  <a:pt x="113562" y="4149514"/>
                  <a:pt x="153358" y="4149513"/>
                </a:cubicBezTo>
                <a:close/>
                <a:moveTo>
                  <a:pt x="10070691" y="1565338"/>
                </a:moveTo>
                <a:cubicBezTo>
                  <a:pt x="10229879" y="1565338"/>
                  <a:pt x="10389068" y="1626066"/>
                  <a:pt x="10510524" y="1747524"/>
                </a:cubicBezTo>
                <a:lnTo>
                  <a:pt x="11752169" y="2989167"/>
                </a:lnTo>
                <a:cubicBezTo>
                  <a:pt x="11995082" y="3232080"/>
                  <a:pt x="11995082" y="3625918"/>
                  <a:pt x="11752169" y="3868830"/>
                </a:cubicBezTo>
                <a:lnTo>
                  <a:pt x="10510524" y="5110475"/>
                </a:lnTo>
                <a:cubicBezTo>
                  <a:pt x="10267611" y="5353388"/>
                  <a:pt x="9873773" y="5353388"/>
                  <a:pt x="9630860" y="5110475"/>
                </a:cubicBezTo>
                <a:lnTo>
                  <a:pt x="8389215" y="3868831"/>
                </a:lnTo>
                <a:cubicBezTo>
                  <a:pt x="8146303" y="3625918"/>
                  <a:pt x="8146303" y="3232080"/>
                  <a:pt x="8389215" y="2989166"/>
                </a:cubicBezTo>
                <a:lnTo>
                  <a:pt x="9630860" y="1747523"/>
                </a:lnTo>
                <a:cubicBezTo>
                  <a:pt x="9752316" y="1626066"/>
                  <a:pt x="9911504" y="1565337"/>
                  <a:pt x="10070691" y="1565338"/>
                </a:cubicBezTo>
                <a:close/>
                <a:moveTo>
                  <a:pt x="2121309" y="1565337"/>
                </a:moveTo>
                <a:cubicBezTo>
                  <a:pt x="2280497" y="1565337"/>
                  <a:pt x="2439684" y="1626066"/>
                  <a:pt x="2561142" y="1747522"/>
                </a:cubicBezTo>
                <a:lnTo>
                  <a:pt x="3802785" y="2989166"/>
                </a:lnTo>
                <a:cubicBezTo>
                  <a:pt x="4045698" y="3232080"/>
                  <a:pt x="4045698" y="3625918"/>
                  <a:pt x="3802785" y="3868830"/>
                </a:cubicBezTo>
                <a:lnTo>
                  <a:pt x="2561141" y="5110475"/>
                </a:lnTo>
                <a:cubicBezTo>
                  <a:pt x="2318228" y="5353388"/>
                  <a:pt x="1924389" y="5353388"/>
                  <a:pt x="1681476" y="5110475"/>
                </a:cubicBezTo>
                <a:lnTo>
                  <a:pt x="439832" y="3868830"/>
                </a:lnTo>
                <a:cubicBezTo>
                  <a:pt x="196919" y="3625918"/>
                  <a:pt x="196919" y="3232080"/>
                  <a:pt x="439832" y="2989166"/>
                </a:cubicBezTo>
                <a:lnTo>
                  <a:pt x="1681476" y="1747523"/>
                </a:lnTo>
                <a:cubicBezTo>
                  <a:pt x="1802933" y="1626066"/>
                  <a:pt x="1962121" y="1565337"/>
                  <a:pt x="2121309" y="1565337"/>
                </a:cubicBezTo>
                <a:close/>
                <a:moveTo>
                  <a:pt x="12192000" y="0"/>
                </a:moveTo>
                <a:lnTo>
                  <a:pt x="12192000" y="2686858"/>
                </a:lnTo>
                <a:lnTo>
                  <a:pt x="12157440" y="2697100"/>
                </a:lnTo>
                <a:cubicBezTo>
                  <a:pt x="11961403" y="2735056"/>
                  <a:pt x="11750628" y="2678123"/>
                  <a:pt x="11598806" y="2526301"/>
                </a:cubicBezTo>
                <a:lnTo>
                  <a:pt x="10357161" y="1284658"/>
                </a:lnTo>
                <a:cubicBezTo>
                  <a:pt x="10114248" y="1041745"/>
                  <a:pt x="10114248" y="647906"/>
                  <a:pt x="10357161" y="404993"/>
                </a:cubicBezTo>
                <a:lnTo>
                  <a:pt x="10762155" y="0"/>
                </a:lnTo>
                <a:close/>
                <a:moveTo>
                  <a:pt x="6776566" y="0"/>
                </a:moveTo>
                <a:lnTo>
                  <a:pt x="9329530" y="0"/>
                </a:lnTo>
                <a:lnTo>
                  <a:pt x="9734524" y="404994"/>
                </a:lnTo>
                <a:cubicBezTo>
                  <a:pt x="9977437" y="647907"/>
                  <a:pt x="9977438" y="1041745"/>
                  <a:pt x="9734525" y="1284658"/>
                </a:cubicBezTo>
                <a:lnTo>
                  <a:pt x="8492880" y="2526304"/>
                </a:lnTo>
                <a:cubicBezTo>
                  <a:pt x="8249967" y="2769216"/>
                  <a:pt x="7856129" y="2769216"/>
                  <a:pt x="7613215" y="2526304"/>
                </a:cubicBezTo>
                <a:lnTo>
                  <a:pt x="6371571" y="1284659"/>
                </a:lnTo>
                <a:cubicBezTo>
                  <a:pt x="6128658" y="1041746"/>
                  <a:pt x="6128658" y="647907"/>
                  <a:pt x="6371571" y="404994"/>
                </a:cubicBezTo>
                <a:close/>
                <a:moveTo>
                  <a:pt x="2812772" y="0"/>
                </a:moveTo>
                <a:lnTo>
                  <a:pt x="5365740" y="0"/>
                </a:lnTo>
                <a:lnTo>
                  <a:pt x="5770733" y="404993"/>
                </a:lnTo>
                <a:cubicBezTo>
                  <a:pt x="6013646" y="647905"/>
                  <a:pt x="6013646" y="1041743"/>
                  <a:pt x="5770733" y="1284658"/>
                </a:cubicBezTo>
                <a:lnTo>
                  <a:pt x="4529090" y="2526301"/>
                </a:lnTo>
                <a:cubicBezTo>
                  <a:pt x="4286176" y="2769215"/>
                  <a:pt x="3892338" y="2769215"/>
                  <a:pt x="3649424" y="2526300"/>
                </a:cubicBezTo>
                <a:lnTo>
                  <a:pt x="2407780" y="1284656"/>
                </a:lnTo>
                <a:cubicBezTo>
                  <a:pt x="2164867" y="1041743"/>
                  <a:pt x="2164867" y="647905"/>
                  <a:pt x="2407780" y="404991"/>
                </a:cubicBezTo>
                <a:close/>
                <a:moveTo>
                  <a:pt x="0" y="0"/>
                </a:moveTo>
                <a:lnTo>
                  <a:pt x="1429842" y="0"/>
                </a:lnTo>
                <a:lnTo>
                  <a:pt x="1834835" y="404993"/>
                </a:lnTo>
                <a:cubicBezTo>
                  <a:pt x="2077749" y="647905"/>
                  <a:pt x="2077748" y="1041743"/>
                  <a:pt x="1834835" y="1284658"/>
                </a:cubicBezTo>
                <a:lnTo>
                  <a:pt x="593190" y="2526301"/>
                </a:lnTo>
                <a:cubicBezTo>
                  <a:pt x="441370" y="2678123"/>
                  <a:pt x="230594" y="2735056"/>
                  <a:pt x="34557" y="2697100"/>
                </a:cubicBezTo>
                <a:lnTo>
                  <a:pt x="0" y="26868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90A14-FE34-9D40-9289-8329120B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D228B4-E723-6243-AC93-B6A0F4C6F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1893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8AF9A3-E979-FE45-9874-9AA5AAC5F7F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33847" y="1299868"/>
            <a:ext cx="4254148" cy="4254148"/>
          </a:xfrm>
          <a:custGeom>
            <a:avLst/>
            <a:gdLst>
              <a:gd name="connsiteX0" fmla="*/ 2127075 w 4254148"/>
              <a:gd name="connsiteY0" fmla="*/ 0 h 4254148"/>
              <a:gd name="connsiteX1" fmla="*/ 2680523 w 4254148"/>
              <a:gd name="connsiteY1" fmla="*/ 229247 h 4254148"/>
              <a:gd name="connsiteX2" fmla="*/ 4024902 w 4254148"/>
              <a:gd name="connsiteY2" fmla="*/ 1573626 h 4254148"/>
              <a:gd name="connsiteX3" fmla="*/ 4024902 w 4254148"/>
              <a:gd name="connsiteY3" fmla="*/ 2680524 h 4254148"/>
              <a:gd name="connsiteX4" fmla="*/ 2680523 w 4254148"/>
              <a:gd name="connsiteY4" fmla="*/ 4024903 h 4254148"/>
              <a:gd name="connsiteX5" fmla="*/ 1573626 w 4254148"/>
              <a:gd name="connsiteY5" fmla="*/ 4024903 h 4254148"/>
              <a:gd name="connsiteX6" fmla="*/ 229247 w 4254148"/>
              <a:gd name="connsiteY6" fmla="*/ 2680524 h 4254148"/>
              <a:gd name="connsiteX7" fmla="*/ 229247 w 4254148"/>
              <a:gd name="connsiteY7" fmla="*/ 1573626 h 4254148"/>
              <a:gd name="connsiteX8" fmla="*/ 1573626 w 4254148"/>
              <a:gd name="connsiteY8" fmla="*/ 229247 h 4254148"/>
              <a:gd name="connsiteX9" fmla="*/ 2127075 w 4254148"/>
              <a:gd name="connsiteY9" fmla="*/ 0 h 4254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54148" h="4254148">
                <a:moveTo>
                  <a:pt x="2127075" y="0"/>
                </a:moveTo>
                <a:cubicBezTo>
                  <a:pt x="2327384" y="0"/>
                  <a:pt x="2527692" y="76416"/>
                  <a:pt x="2680523" y="229247"/>
                </a:cubicBezTo>
                <a:lnTo>
                  <a:pt x="4024902" y="1573626"/>
                </a:lnTo>
                <a:cubicBezTo>
                  <a:pt x="4330564" y="1879287"/>
                  <a:pt x="4330564" y="2374862"/>
                  <a:pt x="4024902" y="2680524"/>
                </a:cubicBezTo>
                <a:lnTo>
                  <a:pt x="2680523" y="4024903"/>
                </a:lnTo>
                <a:cubicBezTo>
                  <a:pt x="2374862" y="4330564"/>
                  <a:pt x="1879288" y="4330564"/>
                  <a:pt x="1573626" y="4024903"/>
                </a:cubicBezTo>
                <a:lnTo>
                  <a:pt x="229247" y="2680524"/>
                </a:lnTo>
                <a:cubicBezTo>
                  <a:pt x="-76415" y="2374862"/>
                  <a:pt x="-76415" y="1879287"/>
                  <a:pt x="229247" y="1573626"/>
                </a:cubicBezTo>
                <a:lnTo>
                  <a:pt x="1573626" y="229247"/>
                </a:lnTo>
                <a:cubicBezTo>
                  <a:pt x="1726457" y="76416"/>
                  <a:pt x="1926766" y="0"/>
                  <a:pt x="21270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CB03FD-AE3A-0646-A94E-DF07A443A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37F185-2E2D-1E4C-8E61-EAB02261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265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F9A533-5016-314A-A3DB-A6513D5858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76504" y="0"/>
            <a:ext cx="3370986" cy="6858000"/>
          </a:xfrm>
          <a:custGeom>
            <a:avLst/>
            <a:gdLst>
              <a:gd name="connsiteX0" fmla="*/ 0 w 3271943"/>
              <a:gd name="connsiteY0" fmla="*/ 0 h 6858000"/>
              <a:gd name="connsiteX1" fmla="*/ 3271943 w 3271943"/>
              <a:gd name="connsiteY1" fmla="*/ 0 h 6858000"/>
              <a:gd name="connsiteX2" fmla="*/ 3271943 w 3271943"/>
              <a:gd name="connsiteY2" fmla="*/ 6858000 h 6858000"/>
              <a:gd name="connsiteX3" fmla="*/ 0 w 32719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943" h="6858000">
                <a:moveTo>
                  <a:pt x="0" y="0"/>
                </a:moveTo>
                <a:lnTo>
                  <a:pt x="3271943" y="0"/>
                </a:lnTo>
                <a:lnTo>
                  <a:pt x="32719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3F8E42-8385-0345-AC4E-562A0DAF3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4510" y="0"/>
            <a:ext cx="3370987" cy="6858000"/>
          </a:xfrm>
          <a:custGeom>
            <a:avLst/>
            <a:gdLst>
              <a:gd name="connsiteX0" fmla="*/ 0 w 3271943"/>
              <a:gd name="connsiteY0" fmla="*/ 0 h 6858000"/>
              <a:gd name="connsiteX1" fmla="*/ 3271943 w 3271943"/>
              <a:gd name="connsiteY1" fmla="*/ 0 h 6858000"/>
              <a:gd name="connsiteX2" fmla="*/ 3271943 w 3271943"/>
              <a:gd name="connsiteY2" fmla="*/ 6858000 h 6858000"/>
              <a:gd name="connsiteX3" fmla="*/ 0 w 32719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943" h="6858000">
                <a:moveTo>
                  <a:pt x="0" y="0"/>
                </a:moveTo>
                <a:lnTo>
                  <a:pt x="3271943" y="0"/>
                </a:lnTo>
                <a:lnTo>
                  <a:pt x="32719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A2DB3-459A-5E48-A8CE-BBFBF82A1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1B30D-4F99-F942-9C7E-0669EBCA3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8556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08F21C-6E4C-C948-9CDB-AAB2475CA3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B3F9A-A480-6E45-A272-3F69DB401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0A985C-BAD8-BC4A-ACFF-263EF835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48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6231565-9C57-4747-A7E6-0BE1F095B6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39783" y="2299101"/>
            <a:ext cx="2461196" cy="3312653"/>
          </a:xfrm>
          <a:custGeom>
            <a:avLst/>
            <a:gdLst>
              <a:gd name="connsiteX0" fmla="*/ 0 w 2461196"/>
              <a:gd name="connsiteY0" fmla="*/ 0 h 3312653"/>
              <a:gd name="connsiteX1" fmla="*/ 2461196 w 2461196"/>
              <a:gd name="connsiteY1" fmla="*/ 0 h 3312653"/>
              <a:gd name="connsiteX2" fmla="*/ 2461196 w 2461196"/>
              <a:gd name="connsiteY2" fmla="*/ 3312653 h 3312653"/>
              <a:gd name="connsiteX3" fmla="*/ 0 w 2461196"/>
              <a:gd name="connsiteY3" fmla="*/ 3312653 h 3312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1196" h="3312653">
                <a:moveTo>
                  <a:pt x="0" y="0"/>
                </a:moveTo>
                <a:lnTo>
                  <a:pt x="2461196" y="0"/>
                </a:lnTo>
                <a:lnTo>
                  <a:pt x="2461196" y="3312653"/>
                </a:lnTo>
                <a:lnTo>
                  <a:pt x="0" y="3312653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7CC633-BCD5-8640-BFD9-35A3E1C100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791" y="2299102"/>
            <a:ext cx="2461196" cy="3312653"/>
          </a:xfrm>
          <a:custGeom>
            <a:avLst/>
            <a:gdLst>
              <a:gd name="connsiteX0" fmla="*/ 0 w 2461196"/>
              <a:gd name="connsiteY0" fmla="*/ 0 h 3312653"/>
              <a:gd name="connsiteX1" fmla="*/ 2461196 w 2461196"/>
              <a:gd name="connsiteY1" fmla="*/ 0 h 3312653"/>
              <a:gd name="connsiteX2" fmla="*/ 2461196 w 2461196"/>
              <a:gd name="connsiteY2" fmla="*/ 3312653 h 3312653"/>
              <a:gd name="connsiteX3" fmla="*/ 0 w 2461196"/>
              <a:gd name="connsiteY3" fmla="*/ 3312653 h 3312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1196" h="3312653">
                <a:moveTo>
                  <a:pt x="0" y="0"/>
                </a:moveTo>
                <a:lnTo>
                  <a:pt x="2461196" y="0"/>
                </a:lnTo>
                <a:lnTo>
                  <a:pt x="2461196" y="3312653"/>
                </a:lnTo>
                <a:lnTo>
                  <a:pt x="0" y="3312653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12B57-9BDE-CE4B-BEC7-393272724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DCD4C-3046-D74E-A1B9-CB42C8896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7420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643811" y="205165"/>
            <a:ext cx="3476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13360" y="0"/>
            <a:ext cx="6719902" cy="2911273"/>
          </a:xfrm>
          <a:custGeom>
            <a:avLst/>
            <a:gdLst>
              <a:gd name="connsiteX0" fmla="*/ 163281 w 6719902"/>
              <a:gd name="connsiteY0" fmla="*/ 0 h 2911273"/>
              <a:gd name="connsiteX1" fmla="*/ 6692687 w 6719902"/>
              <a:gd name="connsiteY1" fmla="*/ 0 h 2911273"/>
              <a:gd name="connsiteX2" fmla="*/ 6705965 w 6719902"/>
              <a:gd name="connsiteY2" fmla="*/ 73671 h 2911273"/>
              <a:gd name="connsiteX3" fmla="*/ 6719902 w 6719902"/>
              <a:gd name="connsiteY3" fmla="*/ 307048 h 2911273"/>
              <a:gd name="connsiteX4" fmla="*/ 3200941 w 6719902"/>
              <a:gd name="connsiteY4" fmla="*/ 2911273 h 2911273"/>
              <a:gd name="connsiteX5" fmla="*/ 282963 w 6719902"/>
              <a:gd name="connsiteY5" fmla="*/ 1763096 h 2911273"/>
              <a:gd name="connsiteX6" fmla="*/ 217465 w 6719902"/>
              <a:gd name="connsiteY6" fmla="*/ 1687487 h 2911273"/>
              <a:gd name="connsiteX7" fmla="*/ 213530 w 6719902"/>
              <a:gd name="connsiteY7" fmla="*/ 1680100 h 2911273"/>
              <a:gd name="connsiteX8" fmla="*/ 0 w 6719902"/>
              <a:gd name="connsiteY8" fmla="*/ 784679 h 2911273"/>
              <a:gd name="connsiteX9" fmla="*/ 158205 w 6719902"/>
              <a:gd name="connsiteY9" fmla="*/ 10262 h 2911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19902" h="2911273">
                <a:moveTo>
                  <a:pt x="163281" y="0"/>
                </a:moveTo>
                <a:lnTo>
                  <a:pt x="6692687" y="0"/>
                </a:lnTo>
                <a:lnTo>
                  <a:pt x="6705965" y="73671"/>
                </a:lnTo>
                <a:cubicBezTo>
                  <a:pt x="6715191" y="150551"/>
                  <a:pt x="6719902" y="228392"/>
                  <a:pt x="6719902" y="307048"/>
                </a:cubicBezTo>
                <a:cubicBezTo>
                  <a:pt x="6719902" y="1745322"/>
                  <a:pt x="5144410" y="2911273"/>
                  <a:pt x="3200941" y="2911273"/>
                </a:cubicBezTo>
                <a:cubicBezTo>
                  <a:pt x="1986274" y="2911273"/>
                  <a:pt x="915346" y="2455824"/>
                  <a:pt x="282963" y="1763096"/>
                </a:cubicBezTo>
                <a:lnTo>
                  <a:pt x="217465" y="1687487"/>
                </a:lnTo>
                <a:lnTo>
                  <a:pt x="213530" y="1680100"/>
                </a:lnTo>
                <a:cubicBezTo>
                  <a:pt x="75390" y="1400894"/>
                  <a:pt x="0" y="1099302"/>
                  <a:pt x="0" y="784679"/>
                </a:cubicBezTo>
                <a:cubicBezTo>
                  <a:pt x="0" y="515004"/>
                  <a:pt x="55389" y="254901"/>
                  <a:pt x="158205" y="1026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46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85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47909" cy="6858000"/>
          </a:xfrm>
          <a:custGeom>
            <a:avLst/>
            <a:gdLst>
              <a:gd name="connsiteX0" fmla="*/ 0 w 4247909"/>
              <a:gd name="connsiteY0" fmla="*/ 0 h 6858000"/>
              <a:gd name="connsiteX1" fmla="*/ 4247909 w 4247909"/>
              <a:gd name="connsiteY1" fmla="*/ 0 h 6858000"/>
              <a:gd name="connsiteX2" fmla="*/ 4247909 w 4247909"/>
              <a:gd name="connsiteY2" fmla="*/ 6858000 h 6858000"/>
              <a:gd name="connsiteX3" fmla="*/ 0 w 42479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909" h="6858000">
                <a:moveTo>
                  <a:pt x="0" y="0"/>
                </a:moveTo>
                <a:lnTo>
                  <a:pt x="4247909" y="0"/>
                </a:lnTo>
                <a:lnTo>
                  <a:pt x="424790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A09976-34F9-EF46-80C2-671C1F3068A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37DD7D-A615-5349-8505-4AE71A01B7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8DCC4B-5514-BB42-B251-7AE67E540B7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43811" y="205165"/>
            <a:ext cx="3476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1861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4501918" y="0"/>
            <a:ext cx="3187208" cy="2285831"/>
          </a:xfrm>
          <a:custGeom>
            <a:avLst/>
            <a:gdLst>
              <a:gd name="connsiteX0" fmla="*/ 0 w 3187208"/>
              <a:gd name="connsiteY0" fmla="*/ 0 h 2285831"/>
              <a:gd name="connsiteX1" fmla="*/ 3187208 w 3187208"/>
              <a:gd name="connsiteY1" fmla="*/ 0 h 2285831"/>
              <a:gd name="connsiteX2" fmla="*/ 3187208 w 3187208"/>
              <a:gd name="connsiteY2" fmla="*/ 2285831 h 2285831"/>
              <a:gd name="connsiteX3" fmla="*/ 0 w 3187208"/>
              <a:gd name="connsiteY3" fmla="*/ 2285831 h 228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7208" h="2285831">
                <a:moveTo>
                  <a:pt x="0" y="0"/>
                </a:moveTo>
                <a:lnTo>
                  <a:pt x="3187208" y="0"/>
                </a:lnTo>
                <a:lnTo>
                  <a:pt x="3187208" y="2285831"/>
                </a:lnTo>
                <a:lnTo>
                  <a:pt x="0" y="2285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501918" y="2285832"/>
            <a:ext cx="3187208" cy="2285831"/>
          </a:xfrm>
          <a:custGeom>
            <a:avLst/>
            <a:gdLst>
              <a:gd name="connsiteX0" fmla="*/ 0 w 3187208"/>
              <a:gd name="connsiteY0" fmla="*/ 0 h 2285831"/>
              <a:gd name="connsiteX1" fmla="*/ 3187208 w 3187208"/>
              <a:gd name="connsiteY1" fmla="*/ 0 h 2285831"/>
              <a:gd name="connsiteX2" fmla="*/ 3187208 w 3187208"/>
              <a:gd name="connsiteY2" fmla="*/ 2285831 h 2285831"/>
              <a:gd name="connsiteX3" fmla="*/ 0 w 3187208"/>
              <a:gd name="connsiteY3" fmla="*/ 2285831 h 228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7208" h="2285831">
                <a:moveTo>
                  <a:pt x="0" y="0"/>
                </a:moveTo>
                <a:lnTo>
                  <a:pt x="3187208" y="0"/>
                </a:lnTo>
                <a:lnTo>
                  <a:pt x="3187208" y="2285831"/>
                </a:lnTo>
                <a:lnTo>
                  <a:pt x="0" y="2285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4501918" y="4572169"/>
            <a:ext cx="3187208" cy="2285831"/>
          </a:xfrm>
          <a:custGeom>
            <a:avLst/>
            <a:gdLst>
              <a:gd name="connsiteX0" fmla="*/ 0 w 3187208"/>
              <a:gd name="connsiteY0" fmla="*/ 0 h 2285831"/>
              <a:gd name="connsiteX1" fmla="*/ 3187208 w 3187208"/>
              <a:gd name="connsiteY1" fmla="*/ 0 h 2285831"/>
              <a:gd name="connsiteX2" fmla="*/ 3187208 w 3187208"/>
              <a:gd name="connsiteY2" fmla="*/ 2285831 h 2285831"/>
              <a:gd name="connsiteX3" fmla="*/ 0 w 3187208"/>
              <a:gd name="connsiteY3" fmla="*/ 2285831 h 228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7208" h="2285831">
                <a:moveTo>
                  <a:pt x="0" y="0"/>
                </a:moveTo>
                <a:lnTo>
                  <a:pt x="3187208" y="0"/>
                </a:lnTo>
                <a:lnTo>
                  <a:pt x="3187208" y="2285831"/>
                </a:lnTo>
                <a:lnTo>
                  <a:pt x="0" y="2285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893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6746240" y="-1"/>
            <a:ext cx="4561840" cy="6851213"/>
          </a:xfrm>
          <a:custGeom>
            <a:avLst/>
            <a:gdLst>
              <a:gd name="connsiteX0" fmla="*/ 3348664 w 4464885"/>
              <a:gd name="connsiteY0" fmla="*/ 4927559 h 6705601"/>
              <a:gd name="connsiteX1" fmla="*/ 4464885 w 4464885"/>
              <a:gd name="connsiteY1" fmla="*/ 5120603 h 6705601"/>
              <a:gd name="connsiteX2" fmla="*/ 4464885 w 4464885"/>
              <a:gd name="connsiteY2" fmla="*/ 6664956 h 6705601"/>
              <a:gd name="connsiteX3" fmla="*/ 3348664 w 4464885"/>
              <a:gd name="connsiteY3" fmla="*/ 6471912 h 6705601"/>
              <a:gd name="connsiteX4" fmla="*/ 2232443 w 4464885"/>
              <a:gd name="connsiteY4" fmla="*/ 6664956 h 6705601"/>
              <a:gd name="connsiteX5" fmla="*/ 2209771 w 4464885"/>
              <a:gd name="connsiteY5" fmla="*/ 6703845 h 6705601"/>
              <a:gd name="connsiteX6" fmla="*/ 2207160 w 4464885"/>
              <a:gd name="connsiteY6" fmla="*/ 6705601 h 6705601"/>
              <a:gd name="connsiteX7" fmla="*/ 25283 w 4464885"/>
              <a:gd name="connsiteY7" fmla="*/ 6705601 h 6705601"/>
              <a:gd name="connsiteX8" fmla="*/ 22673 w 4464885"/>
              <a:gd name="connsiteY8" fmla="*/ 6703845 h 6705601"/>
              <a:gd name="connsiteX9" fmla="*/ 0 w 4464885"/>
              <a:gd name="connsiteY9" fmla="*/ 6664956 h 6705601"/>
              <a:gd name="connsiteX10" fmla="*/ 0 w 4464885"/>
              <a:gd name="connsiteY10" fmla="*/ 5120603 h 6705601"/>
              <a:gd name="connsiteX11" fmla="*/ 1116221 w 4464885"/>
              <a:gd name="connsiteY11" fmla="*/ 5313647 h 6705601"/>
              <a:gd name="connsiteX12" fmla="*/ 2232443 w 4464885"/>
              <a:gd name="connsiteY12" fmla="*/ 5120603 h 6705601"/>
              <a:gd name="connsiteX13" fmla="*/ 3348664 w 4464885"/>
              <a:gd name="connsiteY13" fmla="*/ 4927559 h 6705601"/>
              <a:gd name="connsiteX14" fmla="*/ 3348664 w 4464885"/>
              <a:gd name="connsiteY14" fmla="*/ 3285040 h 6705601"/>
              <a:gd name="connsiteX15" fmla="*/ 4464885 w 4464885"/>
              <a:gd name="connsiteY15" fmla="*/ 3478084 h 6705601"/>
              <a:gd name="connsiteX16" fmla="*/ 4464885 w 4464885"/>
              <a:gd name="connsiteY16" fmla="*/ 5022437 h 6705601"/>
              <a:gd name="connsiteX17" fmla="*/ 3348664 w 4464885"/>
              <a:gd name="connsiteY17" fmla="*/ 4829393 h 6705601"/>
              <a:gd name="connsiteX18" fmla="*/ 2232443 w 4464885"/>
              <a:gd name="connsiteY18" fmla="*/ 5022437 h 6705601"/>
              <a:gd name="connsiteX19" fmla="*/ 1116221 w 4464885"/>
              <a:gd name="connsiteY19" fmla="*/ 5215481 h 6705601"/>
              <a:gd name="connsiteX20" fmla="*/ 0 w 4464885"/>
              <a:gd name="connsiteY20" fmla="*/ 5022437 h 6705601"/>
              <a:gd name="connsiteX21" fmla="*/ 0 w 4464885"/>
              <a:gd name="connsiteY21" fmla="*/ 3478084 h 6705601"/>
              <a:gd name="connsiteX22" fmla="*/ 1116221 w 4464885"/>
              <a:gd name="connsiteY22" fmla="*/ 3671128 h 6705601"/>
              <a:gd name="connsiteX23" fmla="*/ 2232443 w 4464885"/>
              <a:gd name="connsiteY23" fmla="*/ 3478084 h 6705601"/>
              <a:gd name="connsiteX24" fmla="*/ 3348664 w 4464885"/>
              <a:gd name="connsiteY24" fmla="*/ 3285040 h 6705601"/>
              <a:gd name="connsiteX25" fmla="*/ 3348664 w 4464885"/>
              <a:gd name="connsiteY25" fmla="*/ 1642520 h 6705601"/>
              <a:gd name="connsiteX26" fmla="*/ 4464885 w 4464885"/>
              <a:gd name="connsiteY26" fmla="*/ 1835564 h 6705601"/>
              <a:gd name="connsiteX27" fmla="*/ 4464885 w 4464885"/>
              <a:gd name="connsiteY27" fmla="*/ 3379917 h 6705601"/>
              <a:gd name="connsiteX28" fmla="*/ 3348664 w 4464885"/>
              <a:gd name="connsiteY28" fmla="*/ 3186873 h 6705601"/>
              <a:gd name="connsiteX29" fmla="*/ 2232443 w 4464885"/>
              <a:gd name="connsiteY29" fmla="*/ 3379917 h 6705601"/>
              <a:gd name="connsiteX30" fmla="*/ 1116221 w 4464885"/>
              <a:gd name="connsiteY30" fmla="*/ 3572961 h 6705601"/>
              <a:gd name="connsiteX31" fmla="*/ 0 w 4464885"/>
              <a:gd name="connsiteY31" fmla="*/ 3379917 h 6705601"/>
              <a:gd name="connsiteX32" fmla="*/ 0 w 4464885"/>
              <a:gd name="connsiteY32" fmla="*/ 1835564 h 6705601"/>
              <a:gd name="connsiteX33" fmla="*/ 1116221 w 4464885"/>
              <a:gd name="connsiteY33" fmla="*/ 2028609 h 6705601"/>
              <a:gd name="connsiteX34" fmla="*/ 2232443 w 4464885"/>
              <a:gd name="connsiteY34" fmla="*/ 1835564 h 6705601"/>
              <a:gd name="connsiteX35" fmla="*/ 3348664 w 4464885"/>
              <a:gd name="connsiteY35" fmla="*/ 1642520 h 6705601"/>
              <a:gd name="connsiteX36" fmla="*/ 3348664 w 4464885"/>
              <a:gd name="connsiteY36" fmla="*/ 0 h 6705601"/>
              <a:gd name="connsiteX37" fmla="*/ 4464885 w 4464885"/>
              <a:gd name="connsiteY37" fmla="*/ 193044 h 6705601"/>
              <a:gd name="connsiteX38" fmla="*/ 4464885 w 4464885"/>
              <a:gd name="connsiteY38" fmla="*/ 1737397 h 6705601"/>
              <a:gd name="connsiteX39" fmla="*/ 3348664 w 4464885"/>
              <a:gd name="connsiteY39" fmla="*/ 1544353 h 6705601"/>
              <a:gd name="connsiteX40" fmla="*/ 2232443 w 4464885"/>
              <a:gd name="connsiteY40" fmla="*/ 1737397 h 6705601"/>
              <a:gd name="connsiteX41" fmla="*/ 1116221 w 4464885"/>
              <a:gd name="connsiteY41" fmla="*/ 1930441 h 6705601"/>
              <a:gd name="connsiteX42" fmla="*/ 0 w 4464885"/>
              <a:gd name="connsiteY42" fmla="*/ 1737397 h 6705601"/>
              <a:gd name="connsiteX43" fmla="*/ 0 w 4464885"/>
              <a:gd name="connsiteY43" fmla="*/ 193044 h 6705601"/>
              <a:gd name="connsiteX44" fmla="*/ 1116221 w 4464885"/>
              <a:gd name="connsiteY44" fmla="*/ 386089 h 6705601"/>
              <a:gd name="connsiteX45" fmla="*/ 2232443 w 4464885"/>
              <a:gd name="connsiteY45" fmla="*/ 193044 h 6705601"/>
              <a:gd name="connsiteX46" fmla="*/ 3348664 w 4464885"/>
              <a:gd name="connsiteY46" fmla="*/ 0 h 6705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464885" h="6705601">
                <a:moveTo>
                  <a:pt x="3348664" y="4927559"/>
                </a:moveTo>
                <a:cubicBezTo>
                  <a:pt x="3965264" y="4927559"/>
                  <a:pt x="4464885" y="5014043"/>
                  <a:pt x="4464885" y="5120603"/>
                </a:cubicBezTo>
                <a:lnTo>
                  <a:pt x="4464885" y="6664956"/>
                </a:lnTo>
                <a:cubicBezTo>
                  <a:pt x="4464885" y="6558396"/>
                  <a:pt x="3965264" y="6471912"/>
                  <a:pt x="3348664" y="6471912"/>
                </a:cubicBezTo>
                <a:cubicBezTo>
                  <a:pt x="2732063" y="6471912"/>
                  <a:pt x="2232443" y="6558396"/>
                  <a:pt x="2232443" y="6664956"/>
                </a:cubicBezTo>
                <a:cubicBezTo>
                  <a:pt x="2232443" y="6678276"/>
                  <a:pt x="2224637" y="6691283"/>
                  <a:pt x="2209771" y="6703845"/>
                </a:cubicBezTo>
                <a:lnTo>
                  <a:pt x="2207160" y="6705601"/>
                </a:lnTo>
                <a:lnTo>
                  <a:pt x="25283" y="6705601"/>
                </a:lnTo>
                <a:lnTo>
                  <a:pt x="22673" y="6703845"/>
                </a:lnTo>
                <a:cubicBezTo>
                  <a:pt x="7807" y="6691283"/>
                  <a:pt x="0" y="6678276"/>
                  <a:pt x="0" y="6664956"/>
                </a:cubicBezTo>
                <a:lnTo>
                  <a:pt x="0" y="5120603"/>
                </a:lnTo>
                <a:cubicBezTo>
                  <a:pt x="0" y="5227164"/>
                  <a:pt x="499621" y="5313647"/>
                  <a:pt x="1116221" y="5313647"/>
                </a:cubicBezTo>
                <a:cubicBezTo>
                  <a:pt x="1732822" y="5313647"/>
                  <a:pt x="2232443" y="5227164"/>
                  <a:pt x="2232443" y="5120603"/>
                </a:cubicBezTo>
                <a:cubicBezTo>
                  <a:pt x="2232443" y="5014043"/>
                  <a:pt x="2732063" y="4927559"/>
                  <a:pt x="3348664" y="4927559"/>
                </a:cubicBezTo>
                <a:close/>
                <a:moveTo>
                  <a:pt x="3348664" y="3285040"/>
                </a:moveTo>
                <a:cubicBezTo>
                  <a:pt x="3965264" y="3285040"/>
                  <a:pt x="4464885" y="3371524"/>
                  <a:pt x="4464885" y="3478084"/>
                </a:cubicBezTo>
                <a:lnTo>
                  <a:pt x="4464885" y="5022437"/>
                </a:lnTo>
                <a:cubicBezTo>
                  <a:pt x="4464885" y="4915877"/>
                  <a:pt x="3965264" y="4829393"/>
                  <a:pt x="3348664" y="4829393"/>
                </a:cubicBezTo>
                <a:cubicBezTo>
                  <a:pt x="2732063" y="4829393"/>
                  <a:pt x="2232443" y="4915877"/>
                  <a:pt x="2232443" y="5022437"/>
                </a:cubicBezTo>
                <a:cubicBezTo>
                  <a:pt x="2232443" y="5128997"/>
                  <a:pt x="1732822" y="5215481"/>
                  <a:pt x="1116221" y="5215481"/>
                </a:cubicBezTo>
                <a:cubicBezTo>
                  <a:pt x="499621" y="5215481"/>
                  <a:pt x="0" y="5128997"/>
                  <a:pt x="0" y="5022437"/>
                </a:cubicBezTo>
                <a:lnTo>
                  <a:pt x="0" y="3478084"/>
                </a:lnTo>
                <a:cubicBezTo>
                  <a:pt x="0" y="3584645"/>
                  <a:pt x="499621" y="3671128"/>
                  <a:pt x="1116221" y="3671128"/>
                </a:cubicBezTo>
                <a:cubicBezTo>
                  <a:pt x="1732822" y="3671128"/>
                  <a:pt x="2232443" y="3584645"/>
                  <a:pt x="2232443" y="3478084"/>
                </a:cubicBezTo>
                <a:cubicBezTo>
                  <a:pt x="2232443" y="3371524"/>
                  <a:pt x="2732063" y="3285040"/>
                  <a:pt x="3348664" y="3285040"/>
                </a:cubicBezTo>
                <a:close/>
                <a:moveTo>
                  <a:pt x="3348664" y="1642520"/>
                </a:moveTo>
                <a:cubicBezTo>
                  <a:pt x="3965264" y="1642520"/>
                  <a:pt x="4464885" y="1729004"/>
                  <a:pt x="4464885" y="1835564"/>
                </a:cubicBezTo>
                <a:lnTo>
                  <a:pt x="4464885" y="3379917"/>
                </a:lnTo>
                <a:cubicBezTo>
                  <a:pt x="4464885" y="3273357"/>
                  <a:pt x="3965264" y="3186873"/>
                  <a:pt x="3348664" y="3186873"/>
                </a:cubicBezTo>
                <a:cubicBezTo>
                  <a:pt x="2732063" y="3186873"/>
                  <a:pt x="2232443" y="3273357"/>
                  <a:pt x="2232443" y="3379917"/>
                </a:cubicBezTo>
                <a:cubicBezTo>
                  <a:pt x="2232443" y="3486477"/>
                  <a:pt x="1732822" y="3572961"/>
                  <a:pt x="1116221" y="3572961"/>
                </a:cubicBezTo>
                <a:cubicBezTo>
                  <a:pt x="499621" y="3572961"/>
                  <a:pt x="0" y="3486477"/>
                  <a:pt x="0" y="3379917"/>
                </a:cubicBezTo>
                <a:lnTo>
                  <a:pt x="0" y="1835564"/>
                </a:lnTo>
                <a:cubicBezTo>
                  <a:pt x="0" y="1942125"/>
                  <a:pt x="499621" y="2028609"/>
                  <a:pt x="1116221" y="2028609"/>
                </a:cubicBezTo>
                <a:cubicBezTo>
                  <a:pt x="1732822" y="2028609"/>
                  <a:pt x="2232443" y="1942125"/>
                  <a:pt x="2232443" y="1835564"/>
                </a:cubicBezTo>
                <a:cubicBezTo>
                  <a:pt x="2232443" y="1729004"/>
                  <a:pt x="2732063" y="1642520"/>
                  <a:pt x="3348664" y="1642520"/>
                </a:cubicBezTo>
                <a:close/>
                <a:moveTo>
                  <a:pt x="3348664" y="0"/>
                </a:moveTo>
                <a:cubicBezTo>
                  <a:pt x="3965264" y="0"/>
                  <a:pt x="4464885" y="86484"/>
                  <a:pt x="4464885" y="193044"/>
                </a:cubicBezTo>
                <a:lnTo>
                  <a:pt x="4464885" y="1737397"/>
                </a:lnTo>
                <a:cubicBezTo>
                  <a:pt x="4464885" y="1630837"/>
                  <a:pt x="3965264" y="1544353"/>
                  <a:pt x="3348664" y="1544353"/>
                </a:cubicBezTo>
                <a:cubicBezTo>
                  <a:pt x="2732063" y="1544353"/>
                  <a:pt x="2232443" y="1630837"/>
                  <a:pt x="2232443" y="1737397"/>
                </a:cubicBezTo>
                <a:cubicBezTo>
                  <a:pt x="2232443" y="1843958"/>
                  <a:pt x="1732822" y="1930441"/>
                  <a:pt x="1116221" y="1930441"/>
                </a:cubicBezTo>
                <a:cubicBezTo>
                  <a:pt x="499621" y="1930441"/>
                  <a:pt x="0" y="1843958"/>
                  <a:pt x="0" y="1737397"/>
                </a:cubicBezTo>
                <a:lnTo>
                  <a:pt x="0" y="193044"/>
                </a:lnTo>
                <a:cubicBezTo>
                  <a:pt x="0" y="299605"/>
                  <a:pt x="499621" y="386089"/>
                  <a:pt x="1116221" y="386089"/>
                </a:cubicBezTo>
                <a:cubicBezTo>
                  <a:pt x="1732822" y="386089"/>
                  <a:pt x="2232443" y="299605"/>
                  <a:pt x="2232443" y="193044"/>
                </a:cubicBezTo>
                <a:cubicBezTo>
                  <a:pt x="2232443" y="86484"/>
                  <a:pt x="2732063" y="0"/>
                  <a:pt x="33486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704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093026" y="3728935"/>
            <a:ext cx="2504747" cy="2164080"/>
          </a:xfrm>
          <a:custGeom>
            <a:avLst/>
            <a:gdLst>
              <a:gd name="connsiteX0" fmla="*/ 452141 w 2504747"/>
              <a:gd name="connsiteY0" fmla="*/ 0 h 2164080"/>
              <a:gd name="connsiteX1" fmla="*/ 2504747 w 2504747"/>
              <a:gd name="connsiteY1" fmla="*/ 0 h 2164080"/>
              <a:gd name="connsiteX2" fmla="*/ 2504747 w 2504747"/>
              <a:gd name="connsiteY2" fmla="*/ 1711939 h 2164080"/>
              <a:gd name="connsiteX3" fmla="*/ 2052605 w 2504747"/>
              <a:gd name="connsiteY3" fmla="*/ 2164080 h 2164080"/>
              <a:gd name="connsiteX4" fmla="*/ 0 w 2504747"/>
              <a:gd name="connsiteY4" fmla="*/ 2164080 h 2164080"/>
              <a:gd name="connsiteX5" fmla="*/ 0 w 2504747"/>
              <a:gd name="connsiteY5" fmla="*/ 452141 h 2164080"/>
              <a:gd name="connsiteX6" fmla="*/ 452141 w 2504747"/>
              <a:gd name="connsiteY6" fmla="*/ 0 h 216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4747" h="2164080">
                <a:moveTo>
                  <a:pt x="452141" y="0"/>
                </a:moveTo>
                <a:lnTo>
                  <a:pt x="2504747" y="0"/>
                </a:lnTo>
                <a:lnTo>
                  <a:pt x="2504747" y="1711939"/>
                </a:lnTo>
                <a:cubicBezTo>
                  <a:pt x="2504747" y="1961650"/>
                  <a:pt x="2302315" y="2164080"/>
                  <a:pt x="2052605" y="2164080"/>
                </a:cubicBezTo>
                <a:lnTo>
                  <a:pt x="0" y="2164080"/>
                </a:lnTo>
                <a:lnTo>
                  <a:pt x="0" y="452141"/>
                </a:lnTo>
                <a:cubicBezTo>
                  <a:pt x="0" y="202430"/>
                  <a:pt x="202430" y="0"/>
                  <a:pt x="4521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9093026" y="989229"/>
            <a:ext cx="2504746" cy="2164080"/>
          </a:xfrm>
          <a:custGeom>
            <a:avLst/>
            <a:gdLst>
              <a:gd name="connsiteX0" fmla="*/ 0 w 2504746"/>
              <a:gd name="connsiteY0" fmla="*/ 0 h 2164080"/>
              <a:gd name="connsiteX1" fmla="*/ 2052605 w 2504746"/>
              <a:gd name="connsiteY1" fmla="*/ 0 h 2164080"/>
              <a:gd name="connsiteX2" fmla="*/ 2504746 w 2504746"/>
              <a:gd name="connsiteY2" fmla="*/ 452141 h 2164080"/>
              <a:gd name="connsiteX3" fmla="*/ 2504746 w 2504746"/>
              <a:gd name="connsiteY3" fmla="*/ 2164080 h 2164080"/>
              <a:gd name="connsiteX4" fmla="*/ 452141 w 2504746"/>
              <a:gd name="connsiteY4" fmla="*/ 2164080 h 2164080"/>
              <a:gd name="connsiteX5" fmla="*/ 0 w 2504746"/>
              <a:gd name="connsiteY5" fmla="*/ 1711939 h 216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4746" h="2164080">
                <a:moveTo>
                  <a:pt x="0" y="0"/>
                </a:moveTo>
                <a:lnTo>
                  <a:pt x="2052605" y="0"/>
                </a:lnTo>
                <a:cubicBezTo>
                  <a:pt x="2302316" y="0"/>
                  <a:pt x="2504746" y="202430"/>
                  <a:pt x="2504746" y="452141"/>
                </a:cubicBezTo>
                <a:lnTo>
                  <a:pt x="2504746" y="2164080"/>
                </a:lnTo>
                <a:lnTo>
                  <a:pt x="452141" y="2164080"/>
                </a:lnTo>
                <a:cubicBezTo>
                  <a:pt x="202430" y="2164080"/>
                  <a:pt x="0" y="1961650"/>
                  <a:pt x="0" y="171193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>
          <a:xfrm>
            <a:off x="6096000" y="989229"/>
            <a:ext cx="2504746" cy="2164080"/>
          </a:xfrm>
          <a:custGeom>
            <a:avLst/>
            <a:gdLst>
              <a:gd name="connsiteX0" fmla="*/ 360687 w 2504746"/>
              <a:gd name="connsiteY0" fmla="*/ 0 h 2164080"/>
              <a:gd name="connsiteX1" fmla="*/ 2504746 w 2504746"/>
              <a:gd name="connsiteY1" fmla="*/ 0 h 2164080"/>
              <a:gd name="connsiteX2" fmla="*/ 2504746 w 2504746"/>
              <a:gd name="connsiteY2" fmla="*/ 1803393 h 2164080"/>
              <a:gd name="connsiteX3" fmla="*/ 2144059 w 2504746"/>
              <a:gd name="connsiteY3" fmla="*/ 2164080 h 2164080"/>
              <a:gd name="connsiteX4" fmla="*/ 0 w 2504746"/>
              <a:gd name="connsiteY4" fmla="*/ 2164080 h 2164080"/>
              <a:gd name="connsiteX5" fmla="*/ 0 w 2504746"/>
              <a:gd name="connsiteY5" fmla="*/ 360687 h 2164080"/>
              <a:gd name="connsiteX6" fmla="*/ 360687 w 2504746"/>
              <a:gd name="connsiteY6" fmla="*/ 0 h 216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04746" h="2164080">
                <a:moveTo>
                  <a:pt x="360687" y="0"/>
                </a:moveTo>
                <a:lnTo>
                  <a:pt x="2504746" y="0"/>
                </a:lnTo>
                <a:lnTo>
                  <a:pt x="2504746" y="1803393"/>
                </a:lnTo>
                <a:cubicBezTo>
                  <a:pt x="2504746" y="2002595"/>
                  <a:pt x="2343261" y="2164080"/>
                  <a:pt x="2144059" y="2164080"/>
                </a:cubicBezTo>
                <a:lnTo>
                  <a:pt x="0" y="2164080"/>
                </a:lnTo>
                <a:lnTo>
                  <a:pt x="0" y="360687"/>
                </a:lnTo>
                <a:cubicBezTo>
                  <a:pt x="0" y="161485"/>
                  <a:pt x="161485" y="0"/>
                  <a:pt x="3606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6096000" y="3728935"/>
            <a:ext cx="2504746" cy="2164080"/>
          </a:xfrm>
          <a:custGeom>
            <a:avLst/>
            <a:gdLst>
              <a:gd name="connsiteX0" fmla="*/ 0 w 2504746"/>
              <a:gd name="connsiteY0" fmla="*/ 0 h 2164080"/>
              <a:gd name="connsiteX1" fmla="*/ 2144059 w 2504746"/>
              <a:gd name="connsiteY1" fmla="*/ 0 h 2164080"/>
              <a:gd name="connsiteX2" fmla="*/ 2504746 w 2504746"/>
              <a:gd name="connsiteY2" fmla="*/ 360687 h 2164080"/>
              <a:gd name="connsiteX3" fmla="*/ 2504746 w 2504746"/>
              <a:gd name="connsiteY3" fmla="*/ 2164080 h 2164080"/>
              <a:gd name="connsiteX4" fmla="*/ 360687 w 2504746"/>
              <a:gd name="connsiteY4" fmla="*/ 2164080 h 2164080"/>
              <a:gd name="connsiteX5" fmla="*/ 0 w 2504746"/>
              <a:gd name="connsiteY5" fmla="*/ 1803393 h 2164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4746" h="2164080">
                <a:moveTo>
                  <a:pt x="0" y="0"/>
                </a:moveTo>
                <a:lnTo>
                  <a:pt x="2144059" y="0"/>
                </a:lnTo>
                <a:cubicBezTo>
                  <a:pt x="2343261" y="0"/>
                  <a:pt x="2504746" y="161485"/>
                  <a:pt x="2504746" y="360687"/>
                </a:cubicBezTo>
                <a:lnTo>
                  <a:pt x="2504746" y="2164080"/>
                </a:lnTo>
                <a:lnTo>
                  <a:pt x="360687" y="2164080"/>
                </a:lnTo>
                <a:cubicBezTo>
                  <a:pt x="161485" y="2164080"/>
                  <a:pt x="0" y="2002595"/>
                  <a:pt x="0" y="180339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933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9542304" y="2954485"/>
            <a:ext cx="1847850" cy="1815527"/>
          </a:xfrm>
          <a:custGeom>
            <a:avLst/>
            <a:gdLst>
              <a:gd name="connsiteX0" fmla="*/ 302588 w 1847850"/>
              <a:gd name="connsiteY0" fmla="*/ 0 h 1815527"/>
              <a:gd name="connsiteX1" fmla="*/ 1545262 w 1847850"/>
              <a:gd name="connsiteY1" fmla="*/ 0 h 1815527"/>
              <a:gd name="connsiteX2" fmla="*/ 1847850 w 1847850"/>
              <a:gd name="connsiteY2" fmla="*/ 302588 h 1815527"/>
              <a:gd name="connsiteX3" fmla="*/ 1847850 w 1847850"/>
              <a:gd name="connsiteY3" fmla="*/ 1512939 h 1815527"/>
              <a:gd name="connsiteX4" fmla="*/ 1545262 w 1847850"/>
              <a:gd name="connsiteY4" fmla="*/ 1815527 h 1815527"/>
              <a:gd name="connsiteX5" fmla="*/ 302588 w 1847850"/>
              <a:gd name="connsiteY5" fmla="*/ 1815527 h 1815527"/>
              <a:gd name="connsiteX6" fmla="*/ 0 w 1847850"/>
              <a:gd name="connsiteY6" fmla="*/ 1512939 h 1815527"/>
              <a:gd name="connsiteX7" fmla="*/ 0 w 1847850"/>
              <a:gd name="connsiteY7" fmla="*/ 302588 h 1815527"/>
              <a:gd name="connsiteX8" fmla="*/ 302588 w 1847850"/>
              <a:gd name="connsiteY8" fmla="*/ 0 h 181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1815527">
                <a:moveTo>
                  <a:pt x="302588" y="0"/>
                </a:moveTo>
                <a:lnTo>
                  <a:pt x="1545262" y="0"/>
                </a:lnTo>
                <a:cubicBezTo>
                  <a:pt x="1712377" y="0"/>
                  <a:pt x="1847850" y="135473"/>
                  <a:pt x="1847850" y="302588"/>
                </a:cubicBezTo>
                <a:lnTo>
                  <a:pt x="1847850" y="1512939"/>
                </a:lnTo>
                <a:cubicBezTo>
                  <a:pt x="1847850" y="1680054"/>
                  <a:pt x="1712377" y="1815527"/>
                  <a:pt x="1545262" y="1815527"/>
                </a:cubicBezTo>
                <a:lnTo>
                  <a:pt x="302588" y="1815527"/>
                </a:lnTo>
                <a:cubicBezTo>
                  <a:pt x="135473" y="1815527"/>
                  <a:pt x="0" y="1680054"/>
                  <a:pt x="0" y="1512939"/>
                </a:cubicBezTo>
                <a:lnTo>
                  <a:pt x="0" y="302588"/>
                </a:lnTo>
                <a:cubicBezTo>
                  <a:pt x="0" y="135473"/>
                  <a:pt x="135473" y="0"/>
                  <a:pt x="302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>
          <a:xfrm>
            <a:off x="7462959" y="2593358"/>
            <a:ext cx="1847850" cy="1815527"/>
          </a:xfrm>
          <a:custGeom>
            <a:avLst/>
            <a:gdLst>
              <a:gd name="connsiteX0" fmla="*/ 302588 w 1847850"/>
              <a:gd name="connsiteY0" fmla="*/ 0 h 1815527"/>
              <a:gd name="connsiteX1" fmla="*/ 1545262 w 1847850"/>
              <a:gd name="connsiteY1" fmla="*/ 0 h 1815527"/>
              <a:gd name="connsiteX2" fmla="*/ 1847850 w 1847850"/>
              <a:gd name="connsiteY2" fmla="*/ 302588 h 1815527"/>
              <a:gd name="connsiteX3" fmla="*/ 1847850 w 1847850"/>
              <a:gd name="connsiteY3" fmla="*/ 1512939 h 1815527"/>
              <a:gd name="connsiteX4" fmla="*/ 1545262 w 1847850"/>
              <a:gd name="connsiteY4" fmla="*/ 1815527 h 1815527"/>
              <a:gd name="connsiteX5" fmla="*/ 302588 w 1847850"/>
              <a:gd name="connsiteY5" fmla="*/ 1815527 h 1815527"/>
              <a:gd name="connsiteX6" fmla="*/ 0 w 1847850"/>
              <a:gd name="connsiteY6" fmla="*/ 1512939 h 1815527"/>
              <a:gd name="connsiteX7" fmla="*/ 0 w 1847850"/>
              <a:gd name="connsiteY7" fmla="*/ 302588 h 1815527"/>
              <a:gd name="connsiteX8" fmla="*/ 302588 w 1847850"/>
              <a:gd name="connsiteY8" fmla="*/ 0 h 181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1815527">
                <a:moveTo>
                  <a:pt x="302588" y="0"/>
                </a:moveTo>
                <a:lnTo>
                  <a:pt x="1545262" y="0"/>
                </a:lnTo>
                <a:cubicBezTo>
                  <a:pt x="1712377" y="0"/>
                  <a:pt x="1847850" y="135473"/>
                  <a:pt x="1847850" y="302588"/>
                </a:cubicBezTo>
                <a:lnTo>
                  <a:pt x="1847850" y="1512939"/>
                </a:lnTo>
                <a:cubicBezTo>
                  <a:pt x="1847850" y="1680054"/>
                  <a:pt x="1712377" y="1815527"/>
                  <a:pt x="1545262" y="1815527"/>
                </a:cubicBezTo>
                <a:lnTo>
                  <a:pt x="302588" y="1815527"/>
                </a:lnTo>
                <a:cubicBezTo>
                  <a:pt x="135473" y="1815527"/>
                  <a:pt x="0" y="1680054"/>
                  <a:pt x="0" y="1512939"/>
                </a:cubicBezTo>
                <a:lnTo>
                  <a:pt x="0" y="302588"/>
                </a:lnTo>
                <a:cubicBezTo>
                  <a:pt x="0" y="135473"/>
                  <a:pt x="135473" y="0"/>
                  <a:pt x="302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>
          <a:xfrm>
            <a:off x="4938290" y="2142795"/>
            <a:ext cx="2315419" cy="1815527"/>
          </a:xfrm>
          <a:custGeom>
            <a:avLst/>
            <a:gdLst>
              <a:gd name="connsiteX0" fmla="*/ 302588 w 2315419"/>
              <a:gd name="connsiteY0" fmla="*/ 0 h 1815527"/>
              <a:gd name="connsiteX1" fmla="*/ 2012831 w 2315419"/>
              <a:gd name="connsiteY1" fmla="*/ 0 h 1815527"/>
              <a:gd name="connsiteX2" fmla="*/ 2315419 w 2315419"/>
              <a:gd name="connsiteY2" fmla="*/ 302588 h 1815527"/>
              <a:gd name="connsiteX3" fmla="*/ 2315419 w 2315419"/>
              <a:gd name="connsiteY3" fmla="*/ 1512939 h 1815527"/>
              <a:gd name="connsiteX4" fmla="*/ 2012831 w 2315419"/>
              <a:gd name="connsiteY4" fmla="*/ 1815527 h 1815527"/>
              <a:gd name="connsiteX5" fmla="*/ 302588 w 2315419"/>
              <a:gd name="connsiteY5" fmla="*/ 1815527 h 1815527"/>
              <a:gd name="connsiteX6" fmla="*/ 0 w 2315419"/>
              <a:gd name="connsiteY6" fmla="*/ 1512939 h 1815527"/>
              <a:gd name="connsiteX7" fmla="*/ 0 w 2315419"/>
              <a:gd name="connsiteY7" fmla="*/ 302588 h 1815527"/>
              <a:gd name="connsiteX8" fmla="*/ 302588 w 2315419"/>
              <a:gd name="connsiteY8" fmla="*/ 0 h 181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15419" h="1815527">
                <a:moveTo>
                  <a:pt x="302588" y="0"/>
                </a:moveTo>
                <a:lnTo>
                  <a:pt x="2012831" y="0"/>
                </a:lnTo>
                <a:cubicBezTo>
                  <a:pt x="2179946" y="0"/>
                  <a:pt x="2315419" y="135473"/>
                  <a:pt x="2315419" y="302588"/>
                </a:cubicBezTo>
                <a:lnTo>
                  <a:pt x="2315419" y="1512939"/>
                </a:lnTo>
                <a:cubicBezTo>
                  <a:pt x="2315419" y="1680054"/>
                  <a:pt x="2179946" y="1815527"/>
                  <a:pt x="2012831" y="1815527"/>
                </a:cubicBezTo>
                <a:lnTo>
                  <a:pt x="302588" y="1815527"/>
                </a:lnTo>
                <a:cubicBezTo>
                  <a:pt x="135473" y="1815527"/>
                  <a:pt x="0" y="1680054"/>
                  <a:pt x="0" y="1512939"/>
                </a:cubicBezTo>
                <a:lnTo>
                  <a:pt x="0" y="302588"/>
                </a:lnTo>
                <a:cubicBezTo>
                  <a:pt x="0" y="135473"/>
                  <a:pt x="135473" y="0"/>
                  <a:pt x="302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881190" y="2593358"/>
            <a:ext cx="1847850" cy="1815527"/>
          </a:xfrm>
          <a:custGeom>
            <a:avLst/>
            <a:gdLst>
              <a:gd name="connsiteX0" fmla="*/ 302588 w 1847850"/>
              <a:gd name="connsiteY0" fmla="*/ 0 h 1815527"/>
              <a:gd name="connsiteX1" fmla="*/ 1545262 w 1847850"/>
              <a:gd name="connsiteY1" fmla="*/ 0 h 1815527"/>
              <a:gd name="connsiteX2" fmla="*/ 1847850 w 1847850"/>
              <a:gd name="connsiteY2" fmla="*/ 302588 h 1815527"/>
              <a:gd name="connsiteX3" fmla="*/ 1847850 w 1847850"/>
              <a:gd name="connsiteY3" fmla="*/ 1512939 h 1815527"/>
              <a:gd name="connsiteX4" fmla="*/ 1545262 w 1847850"/>
              <a:gd name="connsiteY4" fmla="*/ 1815527 h 1815527"/>
              <a:gd name="connsiteX5" fmla="*/ 302588 w 1847850"/>
              <a:gd name="connsiteY5" fmla="*/ 1815527 h 1815527"/>
              <a:gd name="connsiteX6" fmla="*/ 0 w 1847850"/>
              <a:gd name="connsiteY6" fmla="*/ 1512939 h 1815527"/>
              <a:gd name="connsiteX7" fmla="*/ 0 w 1847850"/>
              <a:gd name="connsiteY7" fmla="*/ 302588 h 1815527"/>
              <a:gd name="connsiteX8" fmla="*/ 302588 w 1847850"/>
              <a:gd name="connsiteY8" fmla="*/ 0 h 181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1815527">
                <a:moveTo>
                  <a:pt x="302588" y="0"/>
                </a:moveTo>
                <a:lnTo>
                  <a:pt x="1545262" y="0"/>
                </a:lnTo>
                <a:cubicBezTo>
                  <a:pt x="1712377" y="0"/>
                  <a:pt x="1847850" y="135473"/>
                  <a:pt x="1847850" y="302588"/>
                </a:cubicBezTo>
                <a:lnTo>
                  <a:pt x="1847850" y="1512939"/>
                </a:lnTo>
                <a:cubicBezTo>
                  <a:pt x="1847850" y="1680054"/>
                  <a:pt x="1712377" y="1815527"/>
                  <a:pt x="1545262" y="1815527"/>
                </a:cubicBezTo>
                <a:lnTo>
                  <a:pt x="302588" y="1815527"/>
                </a:lnTo>
                <a:cubicBezTo>
                  <a:pt x="135473" y="1815527"/>
                  <a:pt x="0" y="1680054"/>
                  <a:pt x="0" y="1512939"/>
                </a:cubicBezTo>
                <a:lnTo>
                  <a:pt x="0" y="302588"/>
                </a:lnTo>
                <a:cubicBezTo>
                  <a:pt x="0" y="135473"/>
                  <a:pt x="135473" y="0"/>
                  <a:pt x="302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4"/>
          </p:nvPr>
        </p:nvSpPr>
        <p:spPr>
          <a:xfrm>
            <a:off x="799556" y="2954487"/>
            <a:ext cx="1847850" cy="1815527"/>
          </a:xfrm>
          <a:custGeom>
            <a:avLst/>
            <a:gdLst>
              <a:gd name="connsiteX0" fmla="*/ 302588 w 1847850"/>
              <a:gd name="connsiteY0" fmla="*/ 0 h 1815527"/>
              <a:gd name="connsiteX1" fmla="*/ 1545262 w 1847850"/>
              <a:gd name="connsiteY1" fmla="*/ 0 h 1815527"/>
              <a:gd name="connsiteX2" fmla="*/ 1847850 w 1847850"/>
              <a:gd name="connsiteY2" fmla="*/ 302588 h 1815527"/>
              <a:gd name="connsiteX3" fmla="*/ 1847850 w 1847850"/>
              <a:gd name="connsiteY3" fmla="*/ 1512939 h 1815527"/>
              <a:gd name="connsiteX4" fmla="*/ 1545262 w 1847850"/>
              <a:gd name="connsiteY4" fmla="*/ 1815527 h 1815527"/>
              <a:gd name="connsiteX5" fmla="*/ 302588 w 1847850"/>
              <a:gd name="connsiteY5" fmla="*/ 1815527 h 1815527"/>
              <a:gd name="connsiteX6" fmla="*/ 0 w 1847850"/>
              <a:gd name="connsiteY6" fmla="*/ 1512939 h 1815527"/>
              <a:gd name="connsiteX7" fmla="*/ 0 w 1847850"/>
              <a:gd name="connsiteY7" fmla="*/ 302588 h 1815527"/>
              <a:gd name="connsiteX8" fmla="*/ 302588 w 1847850"/>
              <a:gd name="connsiteY8" fmla="*/ 0 h 181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47850" h="1815527">
                <a:moveTo>
                  <a:pt x="302588" y="0"/>
                </a:moveTo>
                <a:lnTo>
                  <a:pt x="1545262" y="0"/>
                </a:lnTo>
                <a:cubicBezTo>
                  <a:pt x="1712377" y="0"/>
                  <a:pt x="1847850" y="135473"/>
                  <a:pt x="1847850" y="302588"/>
                </a:cubicBezTo>
                <a:lnTo>
                  <a:pt x="1847850" y="1512939"/>
                </a:lnTo>
                <a:cubicBezTo>
                  <a:pt x="1847850" y="1680054"/>
                  <a:pt x="1712377" y="1815527"/>
                  <a:pt x="1545262" y="1815527"/>
                </a:cubicBezTo>
                <a:lnTo>
                  <a:pt x="302588" y="1815527"/>
                </a:lnTo>
                <a:cubicBezTo>
                  <a:pt x="135473" y="1815527"/>
                  <a:pt x="0" y="1680054"/>
                  <a:pt x="0" y="1512939"/>
                </a:cubicBezTo>
                <a:lnTo>
                  <a:pt x="0" y="302588"/>
                </a:lnTo>
                <a:cubicBezTo>
                  <a:pt x="0" y="135473"/>
                  <a:pt x="135473" y="0"/>
                  <a:pt x="3025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573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140978" y="4312132"/>
            <a:ext cx="4054197" cy="2552218"/>
          </a:xfrm>
          <a:custGeom>
            <a:avLst/>
            <a:gdLst>
              <a:gd name="connsiteX0" fmla="*/ 0 w 4054197"/>
              <a:gd name="connsiteY0" fmla="*/ 0 h 2552218"/>
              <a:gd name="connsiteX1" fmla="*/ 4054197 w 4054197"/>
              <a:gd name="connsiteY1" fmla="*/ 0 h 2552218"/>
              <a:gd name="connsiteX2" fmla="*/ 4054197 w 4054197"/>
              <a:gd name="connsiteY2" fmla="*/ 2552218 h 2552218"/>
              <a:gd name="connsiteX3" fmla="*/ 0 w 4054197"/>
              <a:gd name="connsiteY3" fmla="*/ 2552218 h 255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4197" h="2552218">
                <a:moveTo>
                  <a:pt x="0" y="0"/>
                </a:moveTo>
                <a:lnTo>
                  <a:pt x="4054197" y="0"/>
                </a:lnTo>
                <a:lnTo>
                  <a:pt x="4054197" y="2552218"/>
                </a:lnTo>
                <a:lnTo>
                  <a:pt x="0" y="25522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>
          <a:xfrm>
            <a:off x="4083607" y="1757937"/>
            <a:ext cx="4054197" cy="2552218"/>
          </a:xfrm>
          <a:custGeom>
            <a:avLst/>
            <a:gdLst>
              <a:gd name="connsiteX0" fmla="*/ 0 w 4054197"/>
              <a:gd name="connsiteY0" fmla="*/ 0 h 2552218"/>
              <a:gd name="connsiteX1" fmla="*/ 4054197 w 4054197"/>
              <a:gd name="connsiteY1" fmla="*/ 0 h 2552218"/>
              <a:gd name="connsiteX2" fmla="*/ 4054197 w 4054197"/>
              <a:gd name="connsiteY2" fmla="*/ 2552218 h 2552218"/>
              <a:gd name="connsiteX3" fmla="*/ 0 w 4054197"/>
              <a:gd name="connsiteY3" fmla="*/ 2552218 h 255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4197" h="2552218">
                <a:moveTo>
                  <a:pt x="0" y="0"/>
                </a:moveTo>
                <a:lnTo>
                  <a:pt x="4054197" y="0"/>
                </a:lnTo>
                <a:lnTo>
                  <a:pt x="4054197" y="2552218"/>
                </a:lnTo>
                <a:lnTo>
                  <a:pt x="0" y="25522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-3175" y="4312132"/>
            <a:ext cx="4083606" cy="2552218"/>
          </a:xfrm>
          <a:custGeom>
            <a:avLst/>
            <a:gdLst>
              <a:gd name="connsiteX0" fmla="*/ 0 w 4042966"/>
              <a:gd name="connsiteY0" fmla="*/ 0 h 2552218"/>
              <a:gd name="connsiteX1" fmla="*/ 4042966 w 4042966"/>
              <a:gd name="connsiteY1" fmla="*/ 0 h 2552218"/>
              <a:gd name="connsiteX2" fmla="*/ 4042966 w 4042966"/>
              <a:gd name="connsiteY2" fmla="*/ 2552218 h 2552218"/>
              <a:gd name="connsiteX3" fmla="*/ 0 w 4042966"/>
              <a:gd name="connsiteY3" fmla="*/ 2552218 h 255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2966" h="2552218">
                <a:moveTo>
                  <a:pt x="0" y="0"/>
                </a:moveTo>
                <a:lnTo>
                  <a:pt x="4042966" y="0"/>
                </a:lnTo>
                <a:lnTo>
                  <a:pt x="4042966" y="2552218"/>
                </a:lnTo>
                <a:lnTo>
                  <a:pt x="0" y="25522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0404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177129" y="0"/>
            <a:ext cx="4014871" cy="6858000"/>
          </a:xfrm>
          <a:custGeom>
            <a:avLst/>
            <a:gdLst>
              <a:gd name="connsiteX0" fmla="*/ 0 w 4014871"/>
              <a:gd name="connsiteY0" fmla="*/ 0 h 6858000"/>
              <a:gd name="connsiteX1" fmla="*/ 4014871 w 4014871"/>
              <a:gd name="connsiteY1" fmla="*/ 0 h 6858000"/>
              <a:gd name="connsiteX2" fmla="*/ 4014871 w 4014871"/>
              <a:gd name="connsiteY2" fmla="*/ 6858000 h 6858000"/>
              <a:gd name="connsiteX3" fmla="*/ 0 w 40148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4871" h="6858000">
                <a:moveTo>
                  <a:pt x="0" y="0"/>
                </a:moveTo>
                <a:lnTo>
                  <a:pt x="4014871" y="0"/>
                </a:lnTo>
                <a:lnTo>
                  <a:pt x="40148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3247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703383" y="2124985"/>
            <a:ext cx="3071447" cy="2696308"/>
          </a:xfrm>
          <a:custGeom>
            <a:avLst/>
            <a:gdLst>
              <a:gd name="connsiteX0" fmla="*/ 449394 w 3071447"/>
              <a:gd name="connsiteY0" fmla="*/ 0 h 2696308"/>
              <a:gd name="connsiteX1" fmla="*/ 2622053 w 3071447"/>
              <a:gd name="connsiteY1" fmla="*/ 0 h 2696308"/>
              <a:gd name="connsiteX2" fmla="*/ 3071447 w 3071447"/>
              <a:gd name="connsiteY2" fmla="*/ 449394 h 2696308"/>
              <a:gd name="connsiteX3" fmla="*/ 3071447 w 3071447"/>
              <a:gd name="connsiteY3" fmla="*/ 2246914 h 2696308"/>
              <a:gd name="connsiteX4" fmla="*/ 2622053 w 3071447"/>
              <a:gd name="connsiteY4" fmla="*/ 2696308 h 2696308"/>
              <a:gd name="connsiteX5" fmla="*/ 449394 w 3071447"/>
              <a:gd name="connsiteY5" fmla="*/ 2696308 h 2696308"/>
              <a:gd name="connsiteX6" fmla="*/ 0 w 3071447"/>
              <a:gd name="connsiteY6" fmla="*/ 2246914 h 2696308"/>
              <a:gd name="connsiteX7" fmla="*/ 0 w 3071447"/>
              <a:gd name="connsiteY7" fmla="*/ 449394 h 2696308"/>
              <a:gd name="connsiteX8" fmla="*/ 449394 w 3071447"/>
              <a:gd name="connsiteY8" fmla="*/ 0 h 269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1447" h="2696308">
                <a:moveTo>
                  <a:pt x="449394" y="0"/>
                </a:moveTo>
                <a:lnTo>
                  <a:pt x="2622053" y="0"/>
                </a:lnTo>
                <a:cubicBezTo>
                  <a:pt x="2870246" y="0"/>
                  <a:pt x="3071447" y="201201"/>
                  <a:pt x="3071447" y="449394"/>
                </a:cubicBezTo>
                <a:lnTo>
                  <a:pt x="3071447" y="2246914"/>
                </a:lnTo>
                <a:cubicBezTo>
                  <a:pt x="3071447" y="2495107"/>
                  <a:pt x="2870246" y="2696308"/>
                  <a:pt x="2622053" y="2696308"/>
                </a:cubicBezTo>
                <a:lnTo>
                  <a:pt x="449394" y="2696308"/>
                </a:lnTo>
                <a:cubicBezTo>
                  <a:pt x="201201" y="2696308"/>
                  <a:pt x="0" y="2495107"/>
                  <a:pt x="0" y="2246914"/>
                </a:cubicBezTo>
                <a:lnTo>
                  <a:pt x="0" y="449394"/>
                </a:lnTo>
                <a:cubicBezTo>
                  <a:pt x="0" y="201201"/>
                  <a:pt x="201201" y="0"/>
                  <a:pt x="44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833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F607C1-1626-2A46-90E1-A4FE305B54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6043" y="3394798"/>
            <a:ext cx="4075406" cy="2648606"/>
          </a:xfrm>
          <a:custGeom>
            <a:avLst/>
            <a:gdLst>
              <a:gd name="connsiteX0" fmla="*/ 0 w 4075406"/>
              <a:gd name="connsiteY0" fmla="*/ 0 h 2648606"/>
              <a:gd name="connsiteX1" fmla="*/ 4075406 w 4075406"/>
              <a:gd name="connsiteY1" fmla="*/ 0 h 2648606"/>
              <a:gd name="connsiteX2" fmla="*/ 4075406 w 4075406"/>
              <a:gd name="connsiteY2" fmla="*/ 2648606 h 2648606"/>
              <a:gd name="connsiteX3" fmla="*/ 0 w 4075406"/>
              <a:gd name="connsiteY3" fmla="*/ 2648606 h 264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5406" h="2648606">
                <a:moveTo>
                  <a:pt x="0" y="0"/>
                </a:moveTo>
                <a:lnTo>
                  <a:pt x="4075406" y="0"/>
                </a:lnTo>
                <a:lnTo>
                  <a:pt x="4075406" y="2648606"/>
                </a:lnTo>
                <a:lnTo>
                  <a:pt x="0" y="2648606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360DE3-622C-8042-A531-D289C4E08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D4DDB6-92DC-C24F-87FF-688C9A24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27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F71BF52-D9AF-154A-9138-404D9251FC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1509" y="0"/>
            <a:ext cx="5507234" cy="6858000"/>
          </a:xfrm>
          <a:custGeom>
            <a:avLst/>
            <a:gdLst>
              <a:gd name="connsiteX0" fmla="*/ 3418242 w 5507234"/>
              <a:gd name="connsiteY0" fmla="*/ 5628965 h 6858000"/>
              <a:gd name="connsiteX1" fmla="*/ 4614987 w 5507234"/>
              <a:gd name="connsiteY1" fmla="*/ 5628965 h 6858000"/>
              <a:gd name="connsiteX2" fmla="*/ 5021284 w 5507234"/>
              <a:gd name="connsiteY2" fmla="*/ 5875535 h 6858000"/>
              <a:gd name="connsiteX3" fmla="*/ 5459257 w 5507234"/>
              <a:gd name="connsiteY3" fmla="*/ 6735211 h 6858000"/>
              <a:gd name="connsiteX4" fmla="*/ 5495240 w 5507234"/>
              <a:gd name="connsiteY4" fmla="*/ 6832867 h 6858000"/>
              <a:gd name="connsiteX5" fmla="*/ 5498201 w 5507234"/>
              <a:gd name="connsiteY5" fmla="*/ 6858000 h 6858000"/>
              <a:gd name="connsiteX6" fmla="*/ 2535028 w 5507234"/>
              <a:gd name="connsiteY6" fmla="*/ 6858000 h 6858000"/>
              <a:gd name="connsiteX7" fmla="*/ 2537989 w 5507234"/>
              <a:gd name="connsiteY7" fmla="*/ 6832867 h 6858000"/>
              <a:gd name="connsiteX8" fmla="*/ 2573971 w 5507234"/>
              <a:gd name="connsiteY8" fmla="*/ 6735210 h 6858000"/>
              <a:gd name="connsiteX9" fmla="*/ 2573971 w 5507234"/>
              <a:gd name="connsiteY9" fmla="*/ 6735211 h 6858000"/>
              <a:gd name="connsiteX10" fmla="*/ 3011862 w 5507234"/>
              <a:gd name="connsiteY10" fmla="*/ 5875535 h 6858000"/>
              <a:gd name="connsiteX11" fmla="*/ 3418242 w 5507234"/>
              <a:gd name="connsiteY11" fmla="*/ 5628965 h 6858000"/>
              <a:gd name="connsiteX12" fmla="*/ 896612 w 5507234"/>
              <a:gd name="connsiteY12" fmla="*/ 4254256 h 6858000"/>
              <a:gd name="connsiteX13" fmla="*/ 2093357 w 5507234"/>
              <a:gd name="connsiteY13" fmla="*/ 4254256 h 6858000"/>
              <a:gd name="connsiteX14" fmla="*/ 2499654 w 5507234"/>
              <a:gd name="connsiteY14" fmla="*/ 4500826 h 6858000"/>
              <a:gd name="connsiteX15" fmla="*/ 2937627 w 5507234"/>
              <a:gd name="connsiteY15" fmla="*/ 5360501 h 6858000"/>
              <a:gd name="connsiteX16" fmla="*/ 2937627 w 5507234"/>
              <a:gd name="connsiteY16" fmla="*/ 5759467 h 6858000"/>
              <a:gd name="connsiteX17" fmla="*/ 2499654 w 5507234"/>
              <a:gd name="connsiteY17" fmla="*/ 6619141 h 6858000"/>
              <a:gd name="connsiteX18" fmla="*/ 2218606 w 5507234"/>
              <a:gd name="connsiteY18" fmla="*/ 6848401 h 6858000"/>
              <a:gd name="connsiteX19" fmla="*/ 2149148 w 5507234"/>
              <a:gd name="connsiteY19" fmla="*/ 6858000 h 6858000"/>
              <a:gd name="connsiteX20" fmla="*/ 840706 w 5507234"/>
              <a:gd name="connsiteY20" fmla="*/ 6858000 h 6858000"/>
              <a:gd name="connsiteX21" fmla="*/ 771333 w 5507234"/>
              <a:gd name="connsiteY21" fmla="*/ 6848432 h 6858000"/>
              <a:gd name="connsiteX22" fmla="*/ 490232 w 5507234"/>
              <a:gd name="connsiteY22" fmla="*/ 6619141 h 6858000"/>
              <a:gd name="connsiteX23" fmla="*/ 52341 w 5507234"/>
              <a:gd name="connsiteY23" fmla="*/ 5759467 h 6858000"/>
              <a:gd name="connsiteX24" fmla="*/ 52341 w 5507234"/>
              <a:gd name="connsiteY24" fmla="*/ 5360500 h 6858000"/>
              <a:gd name="connsiteX25" fmla="*/ 52341 w 5507234"/>
              <a:gd name="connsiteY25" fmla="*/ 5360501 h 6858000"/>
              <a:gd name="connsiteX26" fmla="*/ 490232 w 5507234"/>
              <a:gd name="connsiteY26" fmla="*/ 4500826 h 6858000"/>
              <a:gd name="connsiteX27" fmla="*/ 896612 w 5507234"/>
              <a:gd name="connsiteY27" fmla="*/ 4254256 h 6858000"/>
              <a:gd name="connsiteX28" fmla="*/ 3418242 w 5507234"/>
              <a:gd name="connsiteY28" fmla="*/ 2794867 h 6858000"/>
              <a:gd name="connsiteX29" fmla="*/ 4614987 w 5507234"/>
              <a:gd name="connsiteY29" fmla="*/ 2794867 h 6858000"/>
              <a:gd name="connsiteX30" fmla="*/ 5021284 w 5507234"/>
              <a:gd name="connsiteY30" fmla="*/ 3041437 h 6858000"/>
              <a:gd name="connsiteX31" fmla="*/ 5459257 w 5507234"/>
              <a:gd name="connsiteY31" fmla="*/ 3901111 h 6858000"/>
              <a:gd name="connsiteX32" fmla="*/ 5459257 w 5507234"/>
              <a:gd name="connsiteY32" fmla="*/ 4300077 h 6858000"/>
              <a:gd name="connsiteX33" fmla="*/ 5021284 w 5507234"/>
              <a:gd name="connsiteY33" fmla="*/ 5159751 h 6858000"/>
              <a:gd name="connsiteX34" fmla="*/ 4614987 w 5507234"/>
              <a:gd name="connsiteY34" fmla="*/ 5406321 h 6858000"/>
              <a:gd name="connsiteX35" fmla="*/ 3418242 w 5507234"/>
              <a:gd name="connsiteY35" fmla="*/ 5406321 h 6858000"/>
              <a:gd name="connsiteX36" fmla="*/ 3011862 w 5507234"/>
              <a:gd name="connsiteY36" fmla="*/ 5159751 h 6858000"/>
              <a:gd name="connsiteX37" fmla="*/ 2573971 w 5507234"/>
              <a:gd name="connsiteY37" fmla="*/ 4300077 h 6858000"/>
              <a:gd name="connsiteX38" fmla="*/ 2573971 w 5507234"/>
              <a:gd name="connsiteY38" fmla="*/ 3901110 h 6858000"/>
              <a:gd name="connsiteX39" fmla="*/ 2573971 w 5507234"/>
              <a:gd name="connsiteY39" fmla="*/ 3901111 h 6858000"/>
              <a:gd name="connsiteX40" fmla="*/ 3011862 w 5507234"/>
              <a:gd name="connsiteY40" fmla="*/ 3041437 h 6858000"/>
              <a:gd name="connsiteX41" fmla="*/ 3418242 w 5507234"/>
              <a:gd name="connsiteY41" fmla="*/ 2794867 h 6858000"/>
              <a:gd name="connsiteX42" fmla="*/ 896612 w 5507234"/>
              <a:gd name="connsiteY42" fmla="*/ 1420156 h 6858000"/>
              <a:gd name="connsiteX43" fmla="*/ 2093357 w 5507234"/>
              <a:gd name="connsiteY43" fmla="*/ 1420156 h 6858000"/>
              <a:gd name="connsiteX44" fmla="*/ 2499654 w 5507234"/>
              <a:gd name="connsiteY44" fmla="*/ 1666726 h 6858000"/>
              <a:gd name="connsiteX45" fmla="*/ 2937627 w 5507234"/>
              <a:gd name="connsiteY45" fmla="*/ 2526402 h 6858000"/>
              <a:gd name="connsiteX46" fmla="*/ 2937627 w 5507234"/>
              <a:gd name="connsiteY46" fmla="*/ 2925368 h 6858000"/>
              <a:gd name="connsiteX47" fmla="*/ 2499654 w 5507234"/>
              <a:gd name="connsiteY47" fmla="*/ 3785042 h 6858000"/>
              <a:gd name="connsiteX48" fmla="*/ 2093357 w 5507234"/>
              <a:gd name="connsiteY48" fmla="*/ 4031611 h 6858000"/>
              <a:gd name="connsiteX49" fmla="*/ 896612 w 5507234"/>
              <a:gd name="connsiteY49" fmla="*/ 4031611 h 6858000"/>
              <a:gd name="connsiteX50" fmla="*/ 490232 w 5507234"/>
              <a:gd name="connsiteY50" fmla="*/ 3785042 h 6858000"/>
              <a:gd name="connsiteX51" fmla="*/ 52341 w 5507234"/>
              <a:gd name="connsiteY51" fmla="*/ 2925368 h 6858000"/>
              <a:gd name="connsiteX52" fmla="*/ 52341 w 5507234"/>
              <a:gd name="connsiteY52" fmla="*/ 2526401 h 6858000"/>
              <a:gd name="connsiteX53" fmla="*/ 52341 w 5507234"/>
              <a:gd name="connsiteY53" fmla="*/ 2526402 h 6858000"/>
              <a:gd name="connsiteX54" fmla="*/ 490232 w 5507234"/>
              <a:gd name="connsiteY54" fmla="*/ 1666726 h 6858000"/>
              <a:gd name="connsiteX55" fmla="*/ 896612 w 5507234"/>
              <a:gd name="connsiteY55" fmla="*/ 1420156 h 6858000"/>
              <a:gd name="connsiteX56" fmla="*/ 3362366 w 5507234"/>
              <a:gd name="connsiteY56" fmla="*/ 0 h 6858000"/>
              <a:gd name="connsiteX57" fmla="*/ 4670749 w 5507234"/>
              <a:gd name="connsiteY57" fmla="*/ 0 h 6858000"/>
              <a:gd name="connsiteX58" fmla="*/ 4740236 w 5507234"/>
              <a:gd name="connsiteY58" fmla="*/ 9603 h 6858000"/>
              <a:gd name="connsiteX59" fmla="*/ 5021284 w 5507234"/>
              <a:gd name="connsiteY59" fmla="*/ 238863 h 6858000"/>
              <a:gd name="connsiteX60" fmla="*/ 5459257 w 5507234"/>
              <a:gd name="connsiteY60" fmla="*/ 1098538 h 6858000"/>
              <a:gd name="connsiteX61" fmla="*/ 5459257 w 5507234"/>
              <a:gd name="connsiteY61" fmla="*/ 1497503 h 6858000"/>
              <a:gd name="connsiteX62" fmla="*/ 5021284 w 5507234"/>
              <a:gd name="connsiteY62" fmla="*/ 2357178 h 6858000"/>
              <a:gd name="connsiteX63" fmla="*/ 4614987 w 5507234"/>
              <a:gd name="connsiteY63" fmla="*/ 2603748 h 6858000"/>
              <a:gd name="connsiteX64" fmla="*/ 3418242 w 5507234"/>
              <a:gd name="connsiteY64" fmla="*/ 2603748 h 6858000"/>
              <a:gd name="connsiteX65" fmla="*/ 3011862 w 5507234"/>
              <a:gd name="connsiteY65" fmla="*/ 2357178 h 6858000"/>
              <a:gd name="connsiteX66" fmla="*/ 2573971 w 5507234"/>
              <a:gd name="connsiteY66" fmla="*/ 1497503 h 6858000"/>
              <a:gd name="connsiteX67" fmla="*/ 2573971 w 5507234"/>
              <a:gd name="connsiteY67" fmla="*/ 1098538 h 6858000"/>
              <a:gd name="connsiteX68" fmla="*/ 3011862 w 5507234"/>
              <a:gd name="connsiteY68" fmla="*/ 238863 h 6858000"/>
              <a:gd name="connsiteX69" fmla="*/ 3292963 w 5507234"/>
              <a:gd name="connsiteY69" fmla="*/ 9572 h 6858000"/>
              <a:gd name="connsiteX70" fmla="*/ 0 w 5507234"/>
              <a:gd name="connsiteY70" fmla="*/ 0 h 6858000"/>
              <a:gd name="connsiteX71" fmla="*/ 2970761 w 5507234"/>
              <a:gd name="connsiteY71" fmla="*/ 0 h 6858000"/>
              <a:gd name="connsiteX72" fmla="*/ 2964006 w 5507234"/>
              <a:gd name="connsiteY72" fmla="*/ 57349 h 6858000"/>
              <a:gd name="connsiteX73" fmla="*/ 2928023 w 5507234"/>
              <a:gd name="connsiteY73" fmla="*/ 155005 h 6858000"/>
              <a:gd name="connsiteX74" fmla="*/ 2490050 w 5507234"/>
              <a:gd name="connsiteY74" fmla="*/ 1014679 h 6858000"/>
              <a:gd name="connsiteX75" fmla="*/ 2083753 w 5507234"/>
              <a:gd name="connsiteY75" fmla="*/ 1261250 h 6858000"/>
              <a:gd name="connsiteX76" fmla="*/ 887008 w 5507234"/>
              <a:gd name="connsiteY76" fmla="*/ 1261250 h 6858000"/>
              <a:gd name="connsiteX77" fmla="*/ 480628 w 5507234"/>
              <a:gd name="connsiteY77" fmla="*/ 1014679 h 6858000"/>
              <a:gd name="connsiteX78" fmla="*/ 42737 w 5507234"/>
              <a:gd name="connsiteY78" fmla="*/ 155005 h 6858000"/>
              <a:gd name="connsiteX79" fmla="*/ 6755 w 5507234"/>
              <a:gd name="connsiteY79" fmla="*/ 573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507234" h="6858000">
                <a:moveTo>
                  <a:pt x="3418242" y="5628965"/>
                </a:moveTo>
                <a:lnTo>
                  <a:pt x="4614987" y="5628965"/>
                </a:lnTo>
                <a:cubicBezTo>
                  <a:pt x="4787047" y="5629029"/>
                  <a:pt x="4944319" y="5724471"/>
                  <a:pt x="5021284" y="5875535"/>
                </a:cubicBezTo>
                <a:lnTo>
                  <a:pt x="5459257" y="6735211"/>
                </a:lnTo>
                <a:cubicBezTo>
                  <a:pt x="5475249" y="6766605"/>
                  <a:pt x="5487244" y="6799388"/>
                  <a:pt x="5495240" y="6832867"/>
                </a:cubicBezTo>
                <a:lnTo>
                  <a:pt x="5498201" y="6858000"/>
                </a:lnTo>
                <a:lnTo>
                  <a:pt x="2535028" y="6858000"/>
                </a:lnTo>
                <a:lnTo>
                  <a:pt x="2537989" y="6832867"/>
                </a:lnTo>
                <a:cubicBezTo>
                  <a:pt x="2545985" y="6799388"/>
                  <a:pt x="2557979" y="6766604"/>
                  <a:pt x="2573971" y="6735210"/>
                </a:cubicBezTo>
                <a:lnTo>
                  <a:pt x="2573971" y="6735211"/>
                </a:lnTo>
                <a:lnTo>
                  <a:pt x="3011862" y="5875535"/>
                </a:lnTo>
                <a:cubicBezTo>
                  <a:pt x="3088818" y="5724425"/>
                  <a:pt x="3246143" y="5628969"/>
                  <a:pt x="3418242" y="5628965"/>
                </a:cubicBezTo>
                <a:close/>
                <a:moveTo>
                  <a:pt x="896612" y="4254256"/>
                </a:moveTo>
                <a:lnTo>
                  <a:pt x="2093357" y="4254256"/>
                </a:lnTo>
                <a:cubicBezTo>
                  <a:pt x="2265417" y="4254319"/>
                  <a:pt x="2422689" y="4349762"/>
                  <a:pt x="2499654" y="4500826"/>
                </a:cubicBezTo>
                <a:lnTo>
                  <a:pt x="2937627" y="5360501"/>
                </a:lnTo>
                <a:cubicBezTo>
                  <a:pt x="3001597" y="5486076"/>
                  <a:pt x="3001597" y="5633891"/>
                  <a:pt x="2937627" y="5759467"/>
                </a:cubicBezTo>
                <a:lnTo>
                  <a:pt x="2499654" y="6619141"/>
                </a:lnTo>
                <a:cubicBezTo>
                  <a:pt x="2441930" y="6732439"/>
                  <a:pt x="2339034" y="6814450"/>
                  <a:pt x="2218606" y="6848401"/>
                </a:cubicBezTo>
                <a:lnTo>
                  <a:pt x="2149148" y="6858000"/>
                </a:lnTo>
                <a:lnTo>
                  <a:pt x="840706" y="6858000"/>
                </a:lnTo>
                <a:lnTo>
                  <a:pt x="771333" y="6848432"/>
                </a:lnTo>
                <a:cubicBezTo>
                  <a:pt x="650874" y="6814500"/>
                  <a:pt x="547949" y="6732473"/>
                  <a:pt x="490232" y="6619141"/>
                </a:cubicBezTo>
                <a:lnTo>
                  <a:pt x="52341" y="5759467"/>
                </a:lnTo>
                <a:cubicBezTo>
                  <a:pt x="-11628" y="5633891"/>
                  <a:pt x="-11628" y="5486076"/>
                  <a:pt x="52341" y="5360500"/>
                </a:cubicBezTo>
                <a:lnTo>
                  <a:pt x="52341" y="5360501"/>
                </a:lnTo>
                <a:lnTo>
                  <a:pt x="490232" y="4500826"/>
                </a:lnTo>
                <a:cubicBezTo>
                  <a:pt x="567188" y="4349716"/>
                  <a:pt x="724513" y="4254260"/>
                  <a:pt x="896612" y="4254256"/>
                </a:cubicBezTo>
                <a:close/>
                <a:moveTo>
                  <a:pt x="3418242" y="2794867"/>
                </a:moveTo>
                <a:lnTo>
                  <a:pt x="4614987" y="2794867"/>
                </a:lnTo>
                <a:cubicBezTo>
                  <a:pt x="4787047" y="2794930"/>
                  <a:pt x="4944319" y="2890373"/>
                  <a:pt x="5021284" y="3041437"/>
                </a:cubicBezTo>
                <a:lnTo>
                  <a:pt x="5459257" y="3901111"/>
                </a:lnTo>
                <a:cubicBezTo>
                  <a:pt x="5523227" y="4026686"/>
                  <a:pt x="5523227" y="4174501"/>
                  <a:pt x="5459257" y="4300077"/>
                </a:cubicBezTo>
                <a:lnTo>
                  <a:pt x="5021284" y="5159751"/>
                </a:lnTo>
                <a:cubicBezTo>
                  <a:pt x="4944319" y="5310815"/>
                  <a:pt x="4787047" y="5406258"/>
                  <a:pt x="4614987" y="5406321"/>
                </a:cubicBezTo>
                <a:lnTo>
                  <a:pt x="3418242" y="5406321"/>
                </a:lnTo>
                <a:cubicBezTo>
                  <a:pt x="3246143" y="5406317"/>
                  <a:pt x="3088818" y="5310861"/>
                  <a:pt x="3011862" y="5159751"/>
                </a:cubicBezTo>
                <a:lnTo>
                  <a:pt x="2573971" y="4300077"/>
                </a:lnTo>
                <a:cubicBezTo>
                  <a:pt x="2510002" y="4174501"/>
                  <a:pt x="2510002" y="4026686"/>
                  <a:pt x="2573971" y="3901110"/>
                </a:cubicBezTo>
                <a:lnTo>
                  <a:pt x="2573971" y="3901111"/>
                </a:lnTo>
                <a:lnTo>
                  <a:pt x="3011862" y="3041437"/>
                </a:lnTo>
                <a:cubicBezTo>
                  <a:pt x="3088818" y="2890326"/>
                  <a:pt x="3246143" y="2794871"/>
                  <a:pt x="3418242" y="2794867"/>
                </a:cubicBezTo>
                <a:close/>
                <a:moveTo>
                  <a:pt x="896612" y="1420156"/>
                </a:moveTo>
                <a:lnTo>
                  <a:pt x="2093357" y="1420156"/>
                </a:lnTo>
                <a:cubicBezTo>
                  <a:pt x="2265417" y="1420220"/>
                  <a:pt x="2422689" y="1515662"/>
                  <a:pt x="2499654" y="1666726"/>
                </a:cubicBezTo>
                <a:lnTo>
                  <a:pt x="2937627" y="2526402"/>
                </a:lnTo>
                <a:cubicBezTo>
                  <a:pt x="3001597" y="2651977"/>
                  <a:pt x="3001597" y="2799792"/>
                  <a:pt x="2937627" y="2925368"/>
                </a:cubicBezTo>
                <a:lnTo>
                  <a:pt x="2499654" y="3785042"/>
                </a:lnTo>
                <a:cubicBezTo>
                  <a:pt x="2422689" y="3936105"/>
                  <a:pt x="2265417" y="4031548"/>
                  <a:pt x="2093357" y="4031611"/>
                </a:cubicBezTo>
                <a:lnTo>
                  <a:pt x="896612" y="4031611"/>
                </a:lnTo>
                <a:cubicBezTo>
                  <a:pt x="724513" y="4031607"/>
                  <a:pt x="567188" y="3936151"/>
                  <a:pt x="490232" y="3785042"/>
                </a:cubicBezTo>
                <a:lnTo>
                  <a:pt x="52341" y="2925368"/>
                </a:lnTo>
                <a:cubicBezTo>
                  <a:pt x="-11628" y="2799792"/>
                  <a:pt x="-11628" y="2651977"/>
                  <a:pt x="52341" y="2526401"/>
                </a:cubicBezTo>
                <a:lnTo>
                  <a:pt x="52341" y="2526402"/>
                </a:lnTo>
                <a:lnTo>
                  <a:pt x="490232" y="1666726"/>
                </a:lnTo>
                <a:cubicBezTo>
                  <a:pt x="567188" y="1515617"/>
                  <a:pt x="724513" y="1420160"/>
                  <a:pt x="896612" y="1420156"/>
                </a:cubicBezTo>
                <a:close/>
                <a:moveTo>
                  <a:pt x="3362366" y="0"/>
                </a:moveTo>
                <a:lnTo>
                  <a:pt x="4670749" y="0"/>
                </a:lnTo>
                <a:lnTo>
                  <a:pt x="4740236" y="9603"/>
                </a:lnTo>
                <a:cubicBezTo>
                  <a:pt x="4860664" y="43554"/>
                  <a:pt x="4963560" y="125566"/>
                  <a:pt x="5021284" y="238863"/>
                </a:cubicBezTo>
                <a:lnTo>
                  <a:pt x="5459257" y="1098538"/>
                </a:lnTo>
                <a:cubicBezTo>
                  <a:pt x="5523227" y="1224114"/>
                  <a:pt x="5523227" y="1371928"/>
                  <a:pt x="5459257" y="1497503"/>
                </a:cubicBezTo>
                <a:lnTo>
                  <a:pt x="5021284" y="2357178"/>
                </a:lnTo>
                <a:cubicBezTo>
                  <a:pt x="4944319" y="2508242"/>
                  <a:pt x="4787047" y="2603685"/>
                  <a:pt x="4614987" y="2603748"/>
                </a:cubicBezTo>
                <a:lnTo>
                  <a:pt x="3418242" y="2603748"/>
                </a:lnTo>
                <a:cubicBezTo>
                  <a:pt x="3246143" y="2603744"/>
                  <a:pt x="3088818" y="2508289"/>
                  <a:pt x="3011862" y="2357178"/>
                </a:cubicBezTo>
                <a:lnTo>
                  <a:pt x="2573971" y="1497503"/>
                </a:lnTo>
                <a:cubicBezTo>
                  <a:pt x="2510002" y="1371928"/>
                  <a:pt x="2510002" y="1224114"/>
                  <a:pt x="2573971" y="1098538"/>
                </a:cubicBezTo>
                <a:lnTo>
                  <a:pt x="3011862" y="238863"/>
                </a:lnTo>
                <a:cubicBezTo>
                  <a:pt x="3069579" y="125530"/>
                  <a:pt x="3172504" y="43504"/>
                  <a:pt x="3292963" y="9572"/>
                </a:cubicBezTo>
                <a:close/>
                <a:moveTo>
                  <a:pt x="0" y="0"/>
                </a:moveTo>
                <a:lnTo>
                  <a:pt x="2970761" y="0"/>
                </a:lnTo>
                <a:lnTo>
                  <a:pt x="2964006" y="57349"/>
                </a:lnTo>
                <a:cubicBezTo>
                  <a:pt x="2956010" y="90827"/>
                  <a:pt x="2944015" y="123611"/>
                  <a:pt x="2928023" y="155005"/>
                </a:cubicBezTo>
                <a:lnTo>
                  <a:pt x="2490050" y="1014679"/>
                </a:lnTo>
                <a:cubicBezTo>
                  <a:pt x="2413085" y="1165744"/>
                  <a:pt x="2255813" y="1261187"/>
                  <a:pt x="2083753" y="1261250"/>
                </a:cubicBezTo>
                <a:lnTo>
                  <a:pt x="887008" y="1261250"/>
                </a:lnTo>
                <a:cubicBezTo>
                  <a:pt x="714909" y="1261246"/>
                  <a:pt x="557584" y="1165790"/>
                  <a:pt x="480628" y="1014679"/>
                </a:cubicBezTo>
                <a:lnTo>
                  <a:pt x="42737" y="155005"/>
                </a:lnTo>
                <a:cubicBezTo>
                  <a:pt x="26745" y="123611"/>
                  <a:pt x="14751" y="90827"/>
                  <a:pt x="6755" y="5734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2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EF76C6-F781-A74A-8C3C-435FF6B91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52780" y="1333514"/>
            <a:ext cx="4437000" cy="2894748"/>
          </a:xfrm>
          <a:custGeom>
            <a:avLst/>
            <a:gdLst>
              <a:gd name="connsiteX0" fmla="*/ 56158 w 4437000"/>
              <a:gd name="connsiteY0" fmla="*/ 0 h 2894748"/>
              <a:gd name="connsiteX1" fmla="*/ 4380842 w 4437000"/>
              <a:gd name="connsiteY1" fmla="*/ 0 h 2894748"/>
              <a:gd name="connsiteX2" fmla="*/ 4437000 w 4437000"/>
              <a:gd name="connsiteY2" fmla="*/ 56158 h 2894748"/>
              <a:gd name="connsiteX3" fmla="*/ 4437000 w 4437000"/>
              <a:gd name="connsiteY3" fmla="*/ 2838590 h 2894748"/>
              <a:gd name="connsiteX4" fmla="*/ 4380842 w 4437000"/>
              <a:gd name="connsiteY4" fmla="*/ 2894748 h 2894748"/>
              <a:gd name="connsiteX5" fmla="*/ 56158 w 4437000"/>
              <a:gd name="connsiteY5" fmla="*/ 2894748 h 2894748"/>
              <a:gd name="connsiteX6" fmla="*/ 0 w 4437000"/>
              <a:gd name="connsiteY6" fmla="*/ 2838590 h 2894748"/>
              <a:gd name="connsiteX7" fmla="*/ 0 w 4437000"/>
              <a:gd name="connsiteY7" fmla="*/ 56158 h 2894748"/>
              <a:gd name="connsiteX8" fmla="*/ 56158 w 4437000"/>
              <a:gd name="connsiteY8" fmla="*/ 0 h 289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7000" h="2894748">
                <a:moveTo>
                  <a:pt x="56158" y="0"/>
                </a:moveTo>
                <a:lnTo>
                  <a:pt x="4380842" y="0"/>
                </a:lnTo>
                <a:cubicBezTo>
                  <a:pt x="4411857" y="0"/>
                  <a:pt x="4437000" y="25143"/>
                  <a:pt x="4437000" y="56158"/>
                </a:cubicBezTo>
                <a:lnTo>
                  <a:pt x="4437000" y="2838590"/>
                </a:lnTo>
                <a:cubicBezTo>
                  <a:pt x="4437000" y="2869605"/>
                  <a:pt x="4411857" y="2894748"/>
                  <a:pt x="4380842" y="2894748"/>
                </a:cubicBezTo>
                <a:lnTo>
                  <a:pt x="56158" y="2894748"/>
                </a:lnTo>
                <a:cubicBezTo>
                  <a:pt x="25143" y="2894748"/>
                  <a:pt x="0" y="2869605"/>
                  <a:pt x="0" y="2838590"/>
                </a:cubicBezTo>
                <a:lnTo>
                  <a:pt x="0" y="56158"/>
                </a:lnTo>
                <a:cubicBezTo>
                  <a:pt x="0" y="25143"/>
                  <a:pt x="25143" y="0"/>
                  <a:pt x="561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EFEB8-F896-7649-8CA0-5D04C407D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9AA508-4622-0C42-8764-C5E0D6D09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838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5C76F2-BD3F-3F4E-8F81-0CB8E640E1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7721" y="1716067"/>
            <a:ext cx="1735448" cy="3653423"/>
          </a:xfrm>
          <a:custGeom>
            <a:avLst/>
            <a:gdLst>
              <a:gd name="connsiteX0" fmla="*/ 211655 w 1735448"/>
              <a:gd name="connsiteY0" fmla="*/ 0 h 3653423"/>
              <a:gd name="connsiteX1" fmla="*/ 1523793 w 1735448"/>
              <a:gd name="connsiteY1" fmla="*/ 0 h 3653423"/>
              <a:gd name="connsiteX2" fmla="*/ 1735448 w 1735448"/>
              <a:gd name="connsiteY2" fmla="*/ 211655 h 3653423"/>
              <a:gd name="connsiteX3" fmla="*/ 1735448 w 1735448"/>
              <a:gd name="connsiteY3" fmla="*/ 3441768 h 3653423"/>
              <a:gd name="connsiteX4" fmla="*/ 1523793 w 1735448"/>
              <a:gd name="connsiteY4" fmla="*/ 3653423 h 3653423"/>
              <a:gd name="connsiteX5" fmla="*/ 211655 w 1735448"/>
              <a:gd name="connsiteY5" fmla="*/ 3653423 h 3653423"/>
              <a:gd name="connsiteX6" fmla="*/ 0 w 1735448"/>
              <a:gd name="connsiteY6" fmla="*/ 3441768 h 3653423"/>
              <a:gd name="connsiteX7" fmla="*/ 0 w 1735448"/>
              <a:gd name="connsiteY7" fmla="*/ 211655 h 3653423"/>
              <a:gd name="connsiteX8" fmla="*/ 211655 w 1735448"/>
              <a:gd name="connsiteY8" fmla="*/ 0 h 3653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5448" h="3653423">
                <a:moveTo>
                  <a:pt x="211655" y="0"/>
                </a:moveTo>
                <a:lnTo>
                  <a:pt x="1523793" y="0"/>
                </a:lnTo>
                <a:cubicBezTo>
                  <a:pt x="1640687" y="0"/>
                  <a:pt x="1735448" y="94761"/>
                  <a:pt x="1735448" y="211655"/>
                </a:cubicBezTo>
                <a:lnTo>
                  <a:pt x="1735448" y="3441768"/>
                </a:lnTo>
                <a:cubicBezTo>
                  <a:pt x="1735448" y="3558662"/>
                  <a:pt x="1640687" y="3653423"/>
                  <a:pt x="1523793" y="3653423"/>
                </a:cubicBezTo>
                <a:lnTo>
                  <a:pt x="211655" y="3653423"/>
                </a:lnTo>
                <a:cubicBezTo>
                  <a:pt x="94761" y="3653423"/>
                  <a:pt x="0" y="3558662"/>
                  <a:pt x="0" y="3441768"/>
                </a:cubicBezTo>
                <a:lnTo>
                  <a:pt x="0" y="211655"/>
                </a:lnTo>
                <a:cubicBezTo>
                  <a:pt x="0" y="94761"/>
                  <a:pt x="94761" y="0"/>
                  <a:pt x="2116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16F28C-8910-044E-9E23-37177E83AB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9206" y="1716066"/>
            <a:ext cx="1735448" cy="3653423"/>
          </a:xfrm>
          <a:custGeom>
            <a:avLst/>
            <a:gdLst>
              <a:gd name="connsiteX0" fmla="*/ 211655 w 1735448"/>
              <a:gd name="connsiteY0" fmla="*/ 0 h 3653423"/>
              <a:gd name="connsiteX1" fmla="*/ 1523793 w 1735448"/>
              <a:gd name="connsiteY1" fmla="*/ 0 h 3653423"/>
              <a:gd name="connsiteX2" fmla="*/ 1735448 w 1735448"/>
              <a:gd name="connsiteY2" fmla="*/ 211655 h 3653423"/>
              <a:gd name="connsiteX3" fmla="*/ 1735448 w 1735448"/>
              <a:gd name="connsiteY3" fmla="*/ 3441768 h 3653423"/>
              <a:gd name="connsiteX4" fmla="*/ 1523793 w 1735448"/>
              <a:gd name="connsiteY4" fmla="*/ 3653423 h 3653423"/>
              <a:gd name="connsiteX5" fmla="*/ 211655 w 1735448"/>
              <a:gd name="connsiteY5" fmla="*/ 3653423 h 3653423"/>
              <a:gd name="connsiteX6" fmla="*/ 0 w 1735448"/>
              <a:gd name="connsiteY6" fmla="*/ 3441768 h 3653423"/>
              <a:gd name="connsiteX7" fmla="*/ 0 w 1735448"/>
              <a:gd name="connsiteY7" fmla="*/ 211655 h 3653423"/>
              <a:gd name="connsiteX8" fmla="*/ 211655 w 1735448"/>
              <a:gd name="connsiteY8" fmla="*/ 0 h 3653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5448" h="3653423">
                <a:moveTo>
                  <a:pt x="211655" y="0"/>
                </a:moveTo>
                <a:lnTo>
                  <a:pt x="1523793" y="0"/>
                </a:lnTo>
                <a:cubicBezTo>
                  <a:pt x="1640687" y="0"/>
                  <a:pt x="1735448" y="94761"/>
                  <a:pt x="1735448" y="211655"/>
                </a:cubicBezTo>
                <a:lnTo>
                  <a:pt x="1735448" y="3441768"/>
                </a:lnTo>
                <a:cubicBezTo>
                  <a:pt x="1735448" y="3558662"/>
                  <a:pt x="1640687" y="3653423"/>
                  <a:pt x="1523793" y="3653423"/>
                </a:cubicBezTo>
                <a:lnTo>
                  <a:pt x="211655" y="3653423"/>
                </a:lnTo>
                <a:cubicBezTo>
                  <a:pt x="94761" y="3653423"/>
                  <a:pt x="0" y="3558662"/>
                  <a:pt x="0" y="3441768"/>
                </a:cubicBezTo>
                <a:lnTo>
                  <a:pt x="0" y="211655"/>
                </a:lnTo>
                <a:cubicBezTo>
                  <a:pt x="0" y="94761"/>
                  <a:pt x="94761" y="0"/>
                  <a:pt x="2116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29AEA3-F0F5-CF44-B99A-FEC84D296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F4D53-FA77-DD4B-955E-2473E432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46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327106-3667-C84D-9535-421655878F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rot="20129401">
            <a:off x="2155334" y="1433199"/>
            <a:ext cx="1999785" cy="3540638"/>
          </a:xfrm>
          <a:custGeom>
            <a:avLst/>
            <a:gdLst>
              <a:gd name="connsiteX0" fmla="*/ 0 w 1999785"/>
              <a:gd name="connsiteY0" fmla="*/ 0 h 3540638"/>
              <a:gd name="connsiteX1" fmla="*/ 1999785 w 1999785"/>
              <a:gd name="connsiteY1" fmla="*/ 0 h 3540638"/>
              <a:gd name="connsiteX2" fmla="*/ 1999785 w 1999785"/>
              <a:gd name="connsiteY2" fmla="*/ 3540638 h 3540638"/>
              <a:gd name="connsiteX3" fmla="*/ 0 w 1999785"/>
              <a:gd name="connsiteY3" fmla="*/ 3540638 h 354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785" h="3540638">
                <a:moveTo>
                  <a:pt x="0" y="0"/>
                </a:moveTo>
                <a:lnTo>
                  <a:pt x="1999785" y="0"/>
                </a:lnTo>
                <a:lnTo>
                  <a:pt x="1999785" y="3540638"/>
                </a:lnTo>
                <a:lnTo>
                  <a:pt x="0" y="35406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4461FF-269D-C24E-A6BD-4C1768AAA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65C8D-82CA-4142-96C9-F807D8AA2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31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2C301-2DFB-42EA-BA36-169190CFCBE9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32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33" r:id="rId2"/>
    <p:sldLayoutId id="2147483732" r:id="rId3"/>
    <p:sldLayoutId id="2147483731" r:id="rId4"/>
    <p:sldLayoutId id="2147483730" r:id="rId5"/>
    <p:sldLayoutId id="2147483729" r:id="rId6"/>
    <p:sldLayoutId id="2147483728" r:id="rId7"/>
    <p:sldLayoutId id="2147483727" r:id="rId8"/>
    <p:sldLayoutId id="2147483726" r:id="rId9"/>
    <p:sldLayoutId id="2147483725" r:id="rId10"/>
    <p:sldLayoutId id="2147483724" r:id="rId11"/>
    <p:sldLayoutId id="2147483723" r:id="rId12"/>
    <p:sldLayoutId id="2147483722" r:id="rId13"/>
    <p:sldLayoutId id="2147483721" r:id="rId14"/>
    <p:sldLayoutId id="2147483720" r:id="rId15"/>
    <p:sldLayoutId id="2147483719" r:id="rId16"/>
    <p:sldLayoutId id="2147483718" r:id="rId17"/>
    <p:sldLayoutId id="2147483717" r:id="rId18"/>
    <p:sldLayoutId id="2147483716" r:id="rId19"/>
    <p:sldLayoutId id="2147483715" r:id="rId20"/>
    <p:sldLayoutId id="2147483714" r:id="rId21"/>
    <p:sldLayoutId id="2147483713" r:id="rId22"/>
    <p:sldLayoutId id="2147483712" r:id="rId23"/>
    <p:sldLayoutId id="2147483711" r:id="rId24"/>
    <p:sldLayoutId id="2147483710" r:id="rId25"/>
    <p:sldLayoutId id="2147483709" r:id="rId26"/>
    <p:sldLayoutId id="2147483708" r:id="rId27"/>
    <p:sldLayoutId id="2147483707" r:id="rId28"/>
    <p:sldLayoutId id="2147483706" r:id="rId29"/>
    <p:sldLayoutId id="2147483705" r:id="rId30"/>
    <p:sldLayoutId id="2147483704" r:id="rId31"/>
    <p:sldLayoutId id="2147483703" r:id="rId32"/>
    <p:sldLayoutId id="2147483702" r:id="rId33"/>
    <p:sldLayoutId id="2147483701" r:id="rId34"/>
    <p:sldLayoutId id="2147483700" r:id="rId35"/>
    <p:sldLayoutId id="2147483699" r:id="rId36"/>
    <p:sldLayoutId id="2147483698" r:id="rId37"/>
    <p:sldLayoutId id="2147483696" r:id="rId38"/>
    <p:sldLayoutId id="2147483697" r:id="rId39"/>
    <p:sldLayoutId id="2147483695" r:id="rId40"/>
    <p:sldLayoutId id="2147483694" r:id="rId41"/>
    <p:sldLayoutId id="2147483692" r:id="rId42"/>
    <p:sldLayoutId id="2147483693" r:id="rId43"/>
    <p:sldLayoutId id="2147483691" r:id="rId44"/>
    <p:sldLayoutId id="2147483690" r:id="rId45"/>
    <p:sldLayoutId id="2147483689" r:id="rId46"/>
    <p:sldLayoutId id="2147483688" r:id="rId47"/>
    <p:sldLayoutId id="2147483687" r:id="rId48"/>
    <p:sldLayoutId id="2147483686" r:id="rId49"/>
    <p:sldLayoutId id="2147483676" r:id="rId50"/>
    <p:sldLayoutId id="2147483660" r:id="rId51"/>
    <p:sldLayoutId id="2147483661" r:id="rId52"/>
    <p:sldLayoutId id="2147483685" r:id="rId53"/>
    <p:sldLayoutId id="2147483684" r:id="rId54"/>
    <p:sldLayoutId id="2147483683" r:id="rId55"/>
    <p:sldLayoutId id="2147483681" r:id="rId56"/>
    <p:sldLayoutId id="2147483680" r:id="rId57"/>
    <p:sldLayoutId id="2147483679" r:id="rId58"/>
    <p:sldLayoutId id="2147483678" r:id="rId59"/>
    <p:sldLayoutId id="2147483674" r:id="rId6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126"/>
          <p:cNvSpPr/>
          <p:nvPr/>
        </p:nvSpPr>
        <p:spPr>
          <a:xfrm>
            <a:off x="539283" y="3492693"/>
            <a:ext cx="4607703" cy="89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cap="none" dirty="0">
                <a:solidFill>
                  <a:srgbClr val="090A0C">
                    <a:alpha val="5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 rises so dales moles tie vitae sit amet arcus. Nunc ejecta's Leo neck Est dap bus a pellentesque erat </a:t>
            </a:r>
            <a:endParaRPr lang="en-US" sz="1200" dirty="0">
              <a:solidFill>
                <a:srgbClr val="090A0C">
                  <a:alpha val="50000"/>
                </a:srgb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6E376D-A5AA-EF45-A340-466A5BEE42FF}"/>
              </a:ext>
            </a:extLst>
          </p:cNvPr>
          <p:cNvGrpSpPr/>
          <p:nvPr/>
        </p:nvGrpSpPr>
        <p:grpSpPr>
          <a:xfrm>
            <a:off x="539284" y="1432767"/>
            <a:ext cx="4607703" cy="1631216"/>
            <a:chOff x="3899072" y="2601999"/>
            <a:chExt cx="4607703" cy="1631216"/>
          </a:xfrm>
        </p:grpSpPr>
        <p:sp>
          <p:nvSpPr>
            <p:cNvPr id="37" name="TextBox 36"/>
            <p:cNvSpPr txBox="1"/>
            <p:nvPr/>
          </p:nvSpPr>
          <p:spPr>
            <a:xfrm>
              <a:off x="5629256" y="2601999"/>
              <a:ext cx="2877519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  <a:endParaRPr lang="en-US" sz="32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3200" dirty="0">
                  <a:solidFill>
                    <a:srgbClr val="090A0C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PowerPoint</a:t>
              </a:r>
            </a:p>
            <a:p>
              <a:r>
                <a:rPr lang="en-US" sz="3200" dirty="0">
                  <a:solidFill>
                    <a:srgbClr val="090A0C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Template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9657B9C-0083-9A49-A47E-D515CF94447E}"/>
                </a:ext>
              </a:extLst>
            </p:cNvPr>
            <p:cNvGrpSpPr/>
            <p:nvPr/>
          </p:nvGrpSpPr>
          <p:grpSpPr>
            <a:xfrm>
              <a:off x="3899072" y="2674093"/>
              <a:ext cx="1531178" cy="1487028"/>
              <a:chOff x="2704212" y="4235573"/>
              <a:chExt cx="1531178" cy="1487028"/>
            </a:xfrm>
          </p:grpSpPr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8DBEACC9-FC6F-3246-A8C6-C489BF7A8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B30B4482-8F19-9840-BCF6-CCC2F0BAB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44C31685-D8E5-4D4D-B588-075EF29AE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7D2338CC-6101-B446-AF30-63D27EE0C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2BD1F5E0-6CA0-FD48-AA47-C9491DA95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08642910-4FA2-8149-83E2-4387A6029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2857691-B8AD-6D45-9215-489DE645CE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96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6F1121-44C4-034E-B68D-70B08BC46C5A}"/>
              </a:ext>
            </a:extLst>
          </p:cNvPr>
          <p:cNvSpPr/>
          <p:nvPr/>
        </p:nvSpPr>
        <p:spPr>
          <a:xfrm>
            <a:off x="6722347" y="0"/>
            <a:ext cx="5469653" cy="6858000"/>
          </a:xfrm>
          <a:prstGeom prst="rect">
            <a:avLst/>
          </a:prstGeom>
          <a:solidFill>
            <a:srgbClr val="090A0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523C669-5BCC-5C41-9B5F-79AD28AA7380}"/>
              </a:ext>
            </a:extLst>
          </p:cNvPr>
          <p:cNvSpPr/>
          <p:nvPr/>
        </p:nvSpPr>
        <p:spPr>
          <a:xfrm rot="10800000">
            <a:off x="6461104" y="1558543"/>
            <a:ext cx="264986" cy="264986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75131D55-CE08-AF40-B5D5-B953FA5DF762}"/>
              </a:ext>
            </a:extLst>
          </p:cNvPr>
          <p:cNvSpPr/>
          <p:nvPr/>
        </p:nvSpPr>
        <p:spPr>
          <a:xfrm>
            <a:off x="6461104" y="870770"/>
            <a:ext cx="3110845" cy="688157"/>
          </a:xfrm>
          <a:custGeom>
            <a:avLst/>
            <a:gdLst>
              <a:gd name="connsiteX0" fmla="*/ 114695 w 3110845"/>
              <a:gd name="connsiteY0" fmla="*/ 0 h 688157"/>
              <a:gd name="connsiteX1" fmla="*/ 2996150 w 3110845"/>
              <a:gd name="connsiteY1" fmla="*/ 0 h 688157"/>
              <a:gd name="connsiteX2" fmla="*/ 3110845 w 3110845"/>
              <a:gd name="connsiteY2" fmla="*/ 114695 h 688157"/>
              <a:gd name="connsiteX3" fmla="*/ 3110845 w 3110845"/>
              <a:gd name="connsiteY3" fmla="*/ 573462 h 688157"/>
              <a:gd name="connsiteX4" fmla="*/ 2996150 w 3110845"/>
              <a:gd name="connsiteY4" fmla="*/ 688157 h 688157"/>
              <a:gd name="connsiteX5" fmla="*/ 114695 w 3110845"/>
              <a:gd name="connsiteY5" fmla="*/ 688157 h 688157"/>
              <a:gd name="connsiteX6" fmla="*/ 112793 w 3110845"/>
              <a:gd name="connsiteY6" fmla="*/ 687773 h 688157"/>
              <a:gd name="connsiteX7" fmla="*/ 0 w 3110845"/>
              <a:gd name="connsiteY7" fmla="*/ 687773 h 688157"/>
              <a:gd name="connsiteX8" fmla="*/ 0 w 3110845"/>
              <a:gd name="connsiteY8" fmla="*/ 573462 h 688157"/>
              <a:gd name="connsiteX9" fmla="*/ 0 w 3110845"/>
              <a:gd name="connsiteY9" fmla="*/ 386148 h 688157"/>
              <a:gd name="connsiteX10" fmla="*/ 0 w 3110845"/>
              <a:gd name="connsiteY10" fmla="*/ 114695 h 688157"/>
              <a:gd name="connsiteX11" fmla="*/ 114695 w 3110845"/>
              <a:gd name="connsiteY11" fmla="*/ 0 h 68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0845" h="688157">
                <a:moveTo>
                  <a:pt x="114695" y="0"/>
                </a:moveTo>
                <a:lnTo>
                  <a:pt x="2996150" y="0"/>
                </a:lnTo>
                <a:cubicBezTo>
                  <a:pt x="3059494" y="0"/>
                  <a:pt x="3110845" y="51351"/>
                  <a:pt x="3110845" y="114695"/>
                </a:cubicBezTo>
                <a:lnTo>
                  <a:pt x="3110845" y="573462"/>
                </a:lnTo>
                <a:cubicBezTo>
                  <a:pt x="3110845" y="636806"/>
                  <a:pt x="3059494" y="688157"/>
                  <a:pt x="2996150" y="688157"/>
                </a:cubicBezTo>
                <a:lnTo>
                  <a:pt x="114695" y="688157"/>
                </a:lnTo>
                <a:lnTo>
                  <a:pt x="112793" y="687773"/>
                </a:lnTo>
                <a:lnTo>
                  <a:pt x="0" y="687773"/>
                </a:lnTo>
                <a:lnTo>
                  <a:pt x="0" y="573462"/>
                </a:lnTo>
                <a:lnTo>
                  <a:pt x="0" y="386148"/>
                </a:lnTo>
                <a:lnTo>
                  <a:pt x="0" y="114695"/>
                </a:lnTo>
                <a:cubicBezTo>
                  <a:pt x="0" y="51351"/>
                  <a:pt x="51351" y="0"/>
                  <a:pt x="11469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18CC09B-D293-4C45-91C0-1E8E6DE02049}"/>
              </a:ext>
            </a:extLst>
          </p:cNvPr>
          <p:cNvSpPr/>
          <p:nvPr/>
        </p:nvSpPr>
        <p:spPr>
          <a:xfrm>
            <a:off x="6525231" y="958895"/>
            <a:ext cx="511907" cy="51190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0767D1-8733-F748-B952-6F6C9B66F93D}"/>
              </a:ext>
            </a:extLst>
          </p:cNvPr>
          <p:cNvSpPr txBox="1"/>
          <p:nvPr/>
        </p:nvSpPr>
        <p:spPr>
          <a:xfrm>
            <a:off x="7198150" y="1065033"/>
            <a:ext cx="2184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Write Your Title #01 </a:t>
            </a: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E1135ABD-3E9A-9846-8E37-FB8669FC2D3E}"/>
              </a:ext>
            </a:extLst>
          </p:cNvPr>
          <p:cNvSpPr/>
          <p:nvPr/>
        </p:nvSpPr>
        <p:spPr>
          <a:xfrm rot="10800000">
            <a:off x="6461104" y="2946443"/>
            <a:ext cx="264986" cy="264986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278EE870-1B22-CA4E-9A8D-8CC31665152A}"/>
              </a:ext>
            </a:extLst>
          </p:cNvPr>
          <p:cNvSpPr/>
          <p:nvPr/>
        </p:nvSpPr>
        <p:spPr>
          <a:xfrm>
            <a:off x="6461104" y="2258670"/>
            <a:ext cx="3110845" cy="688157"/>
          </a:xfrm>
          <a:custGeom>
            <a:avLst/>
            <a:gdLst>
              <a:gd name="connsiteX0" fmla="*/ 114695 w 3110845"/>
              <a:gd name="connsiteY0" fmla="*/ 0 h 688157"/>
              <a:gd name="connsiteX1" fmla="*/ 2996150 w 3110845"/>
              <a:gd name="connsiteY1" fmla="*/ 0 h 688157"/>
              <a:gd name="connsiteX2" fmla="*/ 3110845 w 3110845"/>
              <a:gd name="connsiteY2" fmla="*/ 114695 h 688157"/>
              <a:gd name="connsiteX3" fmla="*/ 3110845 w 3110845"/>
              <a:gd name="connsiteY3" fmla="*/ 573462 h 688157"/>
              <a:gd name="connsiteX4" fmla="*/ 2996150 w 3110845"/>
              <a:gd name="connsiteY4" fmla="*/ 688157 h 688157"/>
              <a:gd name="connsiteX5" fmla="*/ 114695 w 3110845"/>
              <a:gd name="connsiteY5" fmla="*/ 688157 h 688157"/>
              <a:gd name="connsiteX6" fmla="*/ 112793 w 3110845"/>
              <a:gd name="connsiteY6" fmla="*/ 687773 h 688157"/>
              <a:gd name="connsiteX7" fmla="*/ 0 w 3110845"/>
              <a:gd name="connsiteY7" fmla="*/ 687773 h 688157"/>
              <a:gd name="connsiteX8" fmla="*/ 0 w 3110845"/>
              <a:gd name="connsiteY8" fmla="*/ 573462 h 688157"/>
              <a:gd name="connsiteX9" fmla="*/ 0 w 3110845"/>
              <a:gd name="connsiteY9" fmla="*/ 386148 h 688157"/>
              <a:gd name="connsiteX10" fmla="*/ 0 w 3110845"/>
              <a:gd name="connsiteY10" fmla="*/ 114695 h 688157"/>
              <a:gd name="connsiteX11" fmla="*/ 114695 w 3110845"/>
              <a:gd name="connsiteY11" fmla="*/ 0 h 68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0845" h="688157">
                <a:moveTo>
                  <a:pt x="114695" y="0"/>
                </a:moveTo>
                <a:lnTo>
                  <a:pt x="2996150" y="0"/>
                </a:lnTo>
                <a:cubicBezTo>
                  <a:pt x="3059494" y="0"/>
                  <a:pt x="3110845" y="51351"/>
                  <a:pt x="3110845" y="114695"/>
                </a:cubicBezTo>
                <a:lnTo>
                  <a:pt x="3110845" y="573462"/>
                </a:lnTo>
                <a:cubicBezTo>
                  <a:pt x="3110845" y="636806"/>
                  <a:pt x="3059494" y="688157"/>
                  <a:pt x="2996150" y="688157"/>
                </a:cubicBezTo>
                <a:lnTo>
                  <a:pt x="114695" y="688157"/>
                </a:lnTo>
                <a:lnTo>
                  <a:pt x="112793" y="687773"/>
                </a:lnTo>
                <a:lnTo>
                  <a:pt x="0" y="687773"/>
                </a:lnTo>
                <a:lnTo>
                  <a:pt x="0" y="573462"/>
                </a:lnTo>
                <a:lnTo>
                  <a:pt x="0" y="386148"/>
                </a:lnTo>
                <a:lnTo>
                  <a:pt x="0" y="114695"/>
                </a:lnTo>
                <a:cubicBezTo>
                  <a:pt x="0" y="51351"/>
                  <a:pt x="51351" y="0"/>
                  <a:pt x="11469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D76B418-80B2-0F4C-809D-308169DCC2F4}"/>
              </a:ext>
            </a:extLst>
          </p:cNvPr>
          <p:cNvSpPr/>
          <p:nvPr/>
        </p:nvSpPr>
        <p:spPr>
          <a:xfrm>
            <a:off x="6525231" y="2346795"/>
            <a:ext cx="511907" cy="51190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E2D6C0-2D8B-9444-AF41-066BA85EA836}"/>
              </a:ext>
            </a:extLst>
          </p:cNvPr>
          <p:cNvSpPr txBox="1"/>
          <p:nvPr/>
        </p:nvSpPr>
        <p:spPr>
          <a:xfrm>
            <a:off x="7198150" y="2452933"/>
            <a:ext cx="2184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Write Your Title #02 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0ED26B5E-2FEB-3749-97DA-840382FD8D33}"/>
              </a:ext>
            </a:extLst>
          </p:cNvPr>
          <p:cNvSpPr/>
          <p:nvPr/>
        </p:nvSpPr>
        <p:spPr>
          <a:xfrm rot="10800000">
            <a:off x="6461104" y="4334343"/>
            <a:ext cx="264986" cy="264986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1151D25E-9680-8C42-9E5C-A3349C6CE208}"/>
              </a:ext>
            </a:extLst>
          </p:cNvPr>
          <p:cNvSpPr/>
          <p:nvPr/>
        </p:nvSpPr>
        <p:spPr>
          <a:xfrm>
            <a:off x="6461104" y="3646570"/>
            <a:ext cx="3110845" cy="688157"/>
          </a:xfrm>
          <a:custGeom>
            <a:avLst/>
            <a:gdLst>
              <a:gd name="connsiteX0" fmla="*/ 114695 w 3110845"/>
              <a:gd name="connsiteY0" fmla="*/ 0 h 688157"/>
              <a:gd name="connsiteX1" fmla="*/ 2996150 w 3110845"/>
              <a:gd name="connsiteY1" fmla="*/ 0 h 688157"/>
              <a:gd name="connsiteX2" fmla="*/ 3110845 w 3110845"/>
              <a:gd name="connsiteY2" fmla="*/ 114695 h 688157"/>
              <a:gd name="connsiteX3" fmla="*/ 3110845 w 3110845"/>
              <a:gd name="connsiteY3" fmla="*/ 573462 h 688157"/>
              <a:gd name="connsiteX4" fmla="*/ 2996150 w 3110845"/>
              <a:gd name="connsiteY4" fmla="*/ 688157 h 688157"/>
              <a:gd name="connsiteX5" fmla="*/ 114695 w 3110845"/>
              <a:gd name="connsiteY5" fmla="*/ 688157 h 688157"/>
              <a:gd name="connsiteX6" fmla="*/ 112793 w 3110845"/>
              <a:gd name="connsiteY6" fmla="*/ 687773 h 688157"/>
              <a:gd name="connsiteX7" fmla="*/ 0 w 3110845"/>
              <a:gd name="connsiteY7" fmla="*/ 687773 h 688157"/>
              <a:gd name="connsiteX8" fmla="*/ 0 w 3110845"/>
              <a:gd name="connsiteY8" fmla="*/ 573462 h 688157"/>
              <a:gd name="connsiteX9" fmla="*/ 0 w 3110845"/>
              <a:gd name="connsiteY9" fmla="*/ 386148 h 688157"/>
              <a:gd name="connsiteX10" fmla="*/ 0 w 3110845"/>
              <a:gd name="connsiteY10" fmla="*/ 114695 h 688157"/>
              <a:gd name="connsiteX11" fmla="*/ 114695 w 3110845"/>
              <a:gd name="connsiteY11" fmla="*/ 0 h 68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0845" h="688157">
                <a:moveTo>
                  <a:pt x="114695" y="0"/>
                </a:moveTo>
                <a:lnTo>
                  <a:pt x="2996150" y="0"/>
                </a:lnTo>
                <a:cubicBezTo>
                  <a:pt x="3059494" y="0"/>
                  <a:pt x="3110845" y="51351"/>
                  <a:pt x="3110845" y="114695"/>
                </a:cubicBezTo>
                <a:lnTo>
                  <a:pt x="3110845" y="573462"/>
                </a:lnTo>
                <a:cubicBezTo>
                  <a:pt x="3110845" y="636806"/>
                  <a:pt x="3059494" y="688157"/>
                  <a:pt x="2996150" y="688157"/>
                </a:cubicBezTo>
                <a:lnTo>
                  <a:pt x="114695" y="688157"/>
                </a:lnTo>
                <a:lnTo>
                  <a:pt x="112793" y="687773"/>
                </a:lnTo>
                <a:lnTo>
                  <a:pt x="0" y="687773"/>
                </a:lnTo>
                <a:lnTo>
                  <a:pt x="0" y="573462"/>
                </a:lnTo>
                <a:lnTo>
                  <a:pt x="0" y="386148"/>
                </a:lnTo>
                <a:lnTo>
                  <a:pt x="0" y="114695"/>
                </a:lnTo>
                <a:cubicBezTo>
                  <a:pt x="0" y="51351"/>
                  <a:pt x="51351" y="0"/>
                  <a:pt x="11469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5D8A3D-7DF9-F747-8502-73ED60FD626B}"/>
              </a:ext>
            </a:extLst>
          </p:cNvPr>
          <p:cNvSpPr/>
          <p:nvPr/>
        </p:nvSpPr>
        <p:spPr>
          <a:xfrm>
            <a:off x="6525231" y="3734695"/>
            <a:ext cx="511907" cy="51190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070470-8FA9-3A4C-ABA3-08AF990B6F31}"/>
              </a:ext>
            </a:extLst>
          </p:cNvPr>
          <p:cNvSpPr txBox="1"/>
          <p:nvPr/>
        </p:nvSpPr>
        <p:spPr>
          <a:xfrm>
            <a:off x="7198150" y="3840833"/>
            <a:ext cx="2184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Write Your Title #03 </a:t>
            </a:r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1656F325-E5DA-9D40-B0D4-85112462A36F}"/>
              </a:ext>
            </a:extLst>
          </p:cNvPr>
          <p:cNvSpPr/>
          <p:nvPr/>
        </p:nvSpPr>
        <p:spPr>
          <a:xfrm rot="10800000">
            <a:off x="6461104" y="5722244"/>
            <a:ext cx="264986" cy="264986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F675449C-9B17-A44D-9260-A1E0E843A06A}"/>
              </a:ext>
            </a:extLst>
          </p:cNvPr>
          <p:cNvSpPr/>
          <p:nvPr/>
        </p:nvSpPr>
        <p:spPr>
          <a:xfrm>
            <a:off x="6461104" y="5034471"/>
            <a:ext cx="3110845" cy="688157"/>
          </a:xfrm>
          <a:custGeom>
            <a:avLst/>
            <a:gdLst>
              <a:gd name="connsiteX0" fmla="*/ 114695 w 3110845"/>
              <a:gd name="connsiteY0" fmla="*/ 0 h 688157"/>
              <a:gd name="connsiteX1" fmla="*/ 2996150 w 3110845"/>
              <a:gd name="connsiteY1" fmla="*/ 0 h 688157"/>
              <a:gd name="connsiteX2" fmla="*/ 3110845 w 3110845"/>
              <a:gd name="connsiteY2" fmla="*/ 114695 h 688157"/>
              <a:gd name="connsiteX3" fmla="*/ 3110845 w 3110845"/>
              <a:gd name="connsiteY3" fmla="*/ 573462 h 688157"/>
              <a:gd name="connsiteX4" fmla="*/ 2996150 w 3110845"/>
              <a:gd name="connsiteY4" fmla="*/ 688157 h 688157"/>
              <a:gd name="connsiteX5" fmla="*/ 114695 w 3110845"/>
              <a:gd name="connsiteY5" fmla="*/ 688157 h 688157"/>
              <a:gd name="connsiteX6" fmla="*/ 112793 w 3110845"/>
              <a:gd name="connsiteY6" fmla="*/ 687773 h 688157"/>
              <a:gd name="connsiteX7" fmla="*/ 0 w 3110845"/>
              <a:gd name="connsiteY7" fmla="*/ 687773 h 688157"/>
              <a:gd name="connsiteX8" fmla="*/ 0 w 3110845"/>
              <a:gd name="connsiteY8" fmla="*/ 573462 h 688157"/>
              <a:gd name="connsiteX9" fmla="*/ 0 w 3110845"/>
              <a:gd name="connsiteY9" fmla="*/ 386148 h 688157"/>
              <a:gd name="connsiteX10" fmla="*/ 0 w 3110845"/>
              <a:gd name="connsiteY10" fmla="*/ 114695 h 688157"/>
              <a:gd name="connsiteX11" fmla="*/ 114695 w 3110845"/>
              <a:gd name="connsiteY11" fmla="*/ 0 h 68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10845" h="688157">
                <a:moveTo>
                  <a:pt x="114695" y="0"/>
                </a:moveTo>
                <a:lnTo>
                  <a:pt x="2996150" y="0"/>
                </a:lnTo>
                <a:cubicBezTo>
                  <a:pt x="3059494" y="0"/>
                  <a:pt x="3110845" y="51351"/>
                  <a:pt x="3110845" y="114695"/>
                </a:cubicBezTo>
                <a:lnTo>
                  <a:pt x="3110845" y="573462"/>
                </a:lnTo>
                <a:cubicBezTo>
                  <a:pt x="3110845" y="636806"/>
                  <a:pt x="3059494" y="688157"/>
                  <a:pt x="2996150" y="688157"/>
                </a:cubicBezTo>
                <a:lnTo>
                  <a:pt x="114695" y="688157"/>
                </a:lnTo>
                <a:lnTo>
                  <a:pt x="112793" y="687773"/>
                </a:lnTo>
                <a:lnTo>
                  <a:pt x="0" y="687773"/>
                </a:lnTo>
                <a:lnTo>
                  <a:pt x="0" y="573462"/>
                </a:lnTo>
                <a:lnTo>
                  <a:pt x="0" y="386148"/>
                </a:lnTo>
                <a:lnTo>
                  <a:pt x="0" y="114695"/>
                </a:lnTo>
                <a:cubicBezTo>
                  <a:pt x="0" y="51351"/>
                  <a:pt x="51351" y="0"/>
                  <a:pt x="11469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C8AAB8C-0254-AB4B-A78E-8BDFF423C00E}"/>
              </a:ext>
            </a:extLst>
          </p:cNvPr>
          <p:cNvSpPr/>
          <p:nvPr/>
        </p:nvSpPr>
        <p:spPr>
          <a:xfrm>
            <a:off x="6525231" y="5122596"/>
            <a:ext cx="511907" cy="51190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3FFF3F-6F7D-B842-BCF8-38F8063F24DE}"/>
              </a:ext>
            </a:extLst>
          </p:cNvPr>
          <p:cNvSpPr txBox="1"/>
          <p:nvPr/>
        </p:nvSpPr>
        <p:spPr>
          <a:xfrm>
            <a:off x="7198150" y="5228734"/>
            <a:ext cx="2184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Write Your Title #04 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9D9A785-3685-E74C-9FDE-26AA64B536AD}"/>
              </a:ext>
            </a:extLst>
          </p:cNvPr>
          <p:cNvSpPr/>
          <p:nvPr/>
        </p:nvSpPr>
        <p:spPr>
          <a:xfrm>
            <a:off x="938593" y="839604"/>
            <a:ext cx="1852430" cy="523220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r>
              <a:rPr lang="en-US" sz="28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2AE1BD0-E6CE-FD43-BD0C-0E4798703EF2}"/>
              </a:ext>
            </a:extLst>
          </p:cNvPr>
          <p:cNvSpPr txBox="1"/>
          <p:nvPr/>
        </p:nvSpPr>
        <p:spPr>
          <a:xfrm>
            <a:off x="938593" y="1275832"/>
            <a:ext cx="1832168" cy="276999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7FFD45-C9E1-EE4A-B279-299801AD621D}"/>
              </a:ext>
            </a:extLst>
          </p:cNvPr>
          <p:cNvGrpSpPr/>
          <p:nvPr/>
        </p:nvGrpSpPr>
        <p:grpSpPr>
          <a:xfrm>
            <a:off x="974806" y="1577792"/>
            <a:ext cx="910892" cy="64771"/>
            <a:chOff x="9179076" y="1527024"/>
            <a:chExt cx="910892" cy="6477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6C8B81E-7FC9-9D4D-92D1-3C78F1CBD987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7FD6D38-FF2F-0140-9855-774CCA058B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5CBA03-F341-FE4C-B23C-F92E7D796B9E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5D79B452-C173-B645-896C-179261A0BCE2}"/>
              </a:ext>
            </a:extLst>
          </p:cNvPr>
          <p:cNvSpPr/>
          <p:nvPr/>
        </p:nvSpPr>
        <p:spPr>
          <a:xfrm>
            <a:off x="938593" y="1794952"/>
            <a:ext cx="4254148" cy="89383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cap="none" dirty="0">
                <a:solidFill>
                  <a:schemeClr val="tx1">
                    <a:alpha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</a:t>
            </a:r>
            <a:r>
              <a:rPr lang="en-US" sz="1200" cap="none" dirty="0">
                <a:solidFill>
                  <a:schemeClr val="tx1">
                    <a:alpha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200" dirty="0">
              <a:solidFill>
                <a:schemeClr val="tx1">
                  <a:alpha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839F8E5-1BA1-564D-A44C-69F7ADF58060}"/>
              </a:ext>
            </a:extLst>
          </p:cNvPr>
          <p:cNvGrpSpPr/>
          <p:nvPr/>
        </p:nvGrpSpPr>
        <p:grpSpPr>
          <a:xfrm>
            <a:off x="197122" y="6324019"/>
            <a:ext cx="1178993" cy="353943"/>
            <a:chOff x="10703868" y="6364211"/>
            <a:chExt cx="1178993" cy="353943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DC5E2A6-C212-4D4A-A52C-9D692D2DA5BA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85" name="Freeform 20">
                <a:extLst>
                  <a:ext uri="{FF2B5EF4-FFF2-40B4-BE49-F238E27FC236}">
                    <a16:creationId xmlns:a16="http://schemas.microsoft.com/office/drawing/2014/main" id="{337F689E-F846-A545-BCB6-44C73F817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21">
                <a:extLst>
                  <a:ext uri="{FF2B5EF4-FFF2-40B4-BE49-F238E27FC236}">
                    <a16:creationId xmlns:a16="http://schemas.microsoft.com/office/drawing/2014/main" id="{84CDB60B-E3F8-BC49-96E2-6E157FF0D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22">
                <a:extLst>
                  <a:ext uri="{FF2B5EF4-FFF2-40B4-BE49-F238E27FC236}">
                    <a16:creationId xmlns:a16="http://schemas.microsoft.com/office/drawing/2014/main" id="{8DBB7CC5-1C9C-2541-BA0E-5CFEB7CFE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23">
                <a:extLst>
                  <a:ext uri="{FF2B5EF4-FFF2-40B4-BE49-F238E27FC236}">
                    <a16:creationId xmlns:a16="http://schemas.microsoft.com/office/drawing/2014/main" id="{DFA48E32-3191-A44F-96F0-B1737D4F9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Freeform 24">
                <a:extLst>
                  <a:ext uri="{FF2B5EF4-FFF2-40B4-BE49-F238E27FC236}">
                    <a16:creationId xmlns:a16="http://schemas.microsoft.com/office/drawing/2014/main" id="{574D5250-BF39-7A46-B857-D2FF1C867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25">
                <a:extLst>
                  <a:ext uri="{FF2B5EF4-FFF2-40B4-BE49-F238E27FC236}">
                    <a16:creationId xmlns:a16="http://schemas.microsoft.com/office/drawing/2014/main" id="{2301E18D-2E6E-3A48-899F-A51AFACB6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8B8284A3-8A99-E241-A78B-BF1F33799933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sp>
        <p:nvSpPr>
          <p:cNvPr id="15" name="Graphic 2">
            <a:extLst>
              <a:ext uri="{FF2B5EF4-FFF2-40B4-BE49-F238E27FC236}">
                <a16:creationId xmlns:a16="http://schemas.microsoft.com/office/drawing/2014/main" id="{0647E413-0557-4142-B4DE-42C078C10524}"/>
              </a:ext>
            </a:extLst>
          </p:cNvPr>
          <p:cNvSpPr>
            <a:spLocks noChangeAspect="1"/>
          </p:cNvSpPr>
          <p:nvPr/>
        </p:nvSpPr>
        <p:spPr>
          <a:xfrm>
            <a:off x="6640813" y="2449078"/>
            <a:ext cx="280743" cy="307340"/>
          </a:xfrm>
          <a:custGeom>
            <a:avLst/>
            <a:gdLst>
              <a:gd name="connsiteX0" fmla="*/ 223042 w 232019"/>
              <a:gd name="connsiteY0" fmla="*/ 0 h 254000"/>
              <a:gd name="connsiteX1" fmla="*/ 32693 w 232019"/>
              <a:gd name="connsiteY1" fmla="*/ 0 h 254000"/>
              <a:gd name="connsiteX2" fmla="*/ 16637 w 232019"/>
              <a:gd name="connsiteY2" fmla="*/ 15993 h 254000"/>
              <a:gd name="connsiteX3" fmla="*/ 16637 w 232019"/>
              <a:gd name="connsiteY3" fmla="*/ 48166 h 254000"/>
              <a:gd name="connsiteX4" fmla="*/ 40489 w 232019"/>
              <a:gd name="connsiteY4" fmla="*/ 48166 h 254000"/>
              <a:gd name="connsiteX5" fmla="*/ 47565 w 232019"/>
              <a:gd name="connsiteY5" fmla="*/ 57081 h 254000"/>
              <a:gd name="connsiteX6" fmla="*/ 40489 w 232019"/>
              <a:gd name="connsiteY6" fmla="*/ 64253 h 254000"/>
              <a:gd name="connsiteX7" fmla="*/ 8842 w 232019"/>
              <a:gd name="connsiteY7" fmla="*/ 64253 h 254000"/>
              <a:gd name="connsiteX8" fmla="*/ 47 w 232019"/>
              <a:gd name="connsiteY8" fmla="*/ 71425 h 254000"/>
              <a:gd name="connsiteX9" fmla="*/ 7123 w 232019"/>
              <a:gd name="connsiteY9" fmla="*/ 80340 h 254000"/>
              <a:gd name="connsiteX10" fmla="*/ 8842 w 232019"/>
              <a:gd name="connsiteY10" fmla="*/ 80340 h 254000"/>
              <a:gd name="connsiteX11" fmla="*/ 16637 w 232019"/>
              <a:gd name="connsiteY11" fmla="*/ 80340 h 254000"/>
              <a:gd name="connsiteX12" fmla="*/ 16637 w 232019"/>
              <a:gd name="connsiteY12" fmla="*/ 112889 h 254000"/>
              <a:gd name="connsiteX13" fmla="*/ 40489 w 232019"/>
              <a:gd name="connsiteY13" fmla="*/ 112889 h 254000"/>
              <a:gd name="connsiteX14" fmla="*/ 48378 w 232019"/>
              <a:gd name="connsiteY14" fmla="*/ 120885 h 254000"/>
              <a:gd name="connsiteX15" fmla="*/ 48378 w 232019"/>
              <a:gd name="connsiteY15" fmla="*/ 120980 h 254000"/>
              <a:gd name="connsiteX16" fmla="*/ 40676 w 232019"/>
              <a:gd name="connsiteY16" fmla="*/ 128976 h 254000"/>
              <a:gd name="connsiteX17" fmla="*/ 40489 w 232019"/>
              <a:gd name="connsiteY17" fmla="*/ 128976 h 254000"/>
              <a:gd name="connsiteX18" fmla="*/ 8842 w 232019"/>
              <a:gd name="connsiteY18" fmla="*/ 128976 h 254000"/>
              <a:gd name="connsiteX19" fmla="*/ 860 w 232019"/>
              <a:gd name="connsiteY19" fmla="*/ 137066 h 254000"/>
              <a:gd name="connsiteX20" fmla="*/ 8748 w 232019"/>
              <a:gd name="connsiteY20" fmla="*/ 145063 h 254000"/>
              <a:gd name="connsiteX21" fmla="*/ 8842 w 232019"/>
              <a:gd name="connsiteY21" fmla="*/ 145063 h 254000"/>
              <a:gd name="connsiteX22" fmla="*/ 16637 w 232019"/>
              <a:gd name="connsiteY22" fmla="*/ 145063 h 254000"/>
              <a:gd name="connsiteX23" fmla="*/ 16637 w 232019"/>
              <a:gd name="connsiteY23" fmla="*/ 176860 h 254000"/>
              <a:gd name="connsiteX24" fmla="*/ 40489 w 232019"/>
              <a:gd name="connsiteY24" fmla="*/ 176860 h 254000"/>
              <a:gd name="connsiteX25" fmla="*/ 47565 w 232019"/>
              <a:gd name="connsiteY25" fmla="*/ 185774 h 254000"/>
              <a:gd name="connsiteX26" fmla="*/ 40489 w 232019"/>
              <a:gd name="connsiteY26" fmla="*/ 192946 h 254000"/>
              <a:gd name="connsiteX27" fmla="*/ 8842 w 232019"/>
              <a:gd name="connsiteY27" fmla="*/ 192946 h 254000"/>
              <a:gd name="connsiteX28" fmla="*/ 47 w 232019"/>
              <a:gd name="connsiteY28" fmla="*/ 200118 h 254000"/>
              <a:gd name="connsiteX29" fmla="*/ 7123 w 232019"/>
              <a:gd name="connsiteY29" fmla="*/ 209033 h 254000"/>
              <a:gd name="connsiteX30" fmla="*/ 8842 w 232019"/>
              <a:gd name="connsiteY30" fmla="*/ 209033 h 254000"/>
              <a:gd name="connsiteX31" fmla="*/ 16637 w 232019"/>
              <a:gd name="connsiteY31" fmla="*/ 209033 h 254000"/>
              <a:gd name="connsiteX32" fmla="*/ 16637 w 232019"/>
              <a:gd name="connsiteY32" fmla="*/ 241300 h 254000"/>
              <a:gd name="connsiteX33" fmla="*/ 32508 w 232019"/>
              <a:gd name="connsiteY33" fmla="*/ 257387 h 254000"/>
              <a:gd name="connsiteX34" fmla="*/ 223042 w 232019"/>
              <a:gd name="connsiteY34" fmla="*/ 257387 h 254000"/>
              <a:gd name="connsiteX35" fmla="*/ 238912 w 232019"/>
              <a:gd name="connsiteY35" fmla="*/ 241300 h 254000"/>
              <a:gd name="connsiteX36" fmla="*/ 238912 w 232019"/>
              <a:gd name="connsiteY36" fmla="*/ 15993 h 254000"/>
              <a:gd name="connsiteX37" fmla="*/ 223042 w 232019"/>
              <a:gd name="connsiteY37" fmla="*/ 0 h 254000"/>
              <a:gd name="connsiteX38" fmla="*/ 164387 w 232019"/>
              <a:gd name="connsiteY38" fmla="*/ 112889 h 254000"/>
              <a:gd name="connsiteX39" fmla="*/ 145826 w 232019"/>
              <a:gd name="connsiteY39" fmla="*/ 112889 h 254000"/>
              <a:gd name="connsiteX40" fmla="*/ 126800 w 232019"/>
              <a:gd name="connsiteY40" fmla="*/ 123802 h 254000"/>
              <a:gd name="connsiteX41" fmla="*/ 115942 w 232019"/>
              <a:gd name="connsiteY41" fmla="*/ 142617 h 254000"/>
              <a:gd name="connsiteX42" fmla="*/ 116406 w 232019"/>
              <a:gd name="connsiteY42" fmla="*/ 161431 h 254000"/>
              <a:gd name="connsiteX43" fmla="*/ 97844 w 232019"/>
              <a:gd name="connsiteY43" fmla="*/ 159268 h 254000"/>
              <a:gd name="connsiteX44" fmla="*/ 117055 w 232019"/>
              <a:gd name="connsiteY44" fmla="*/ 113830 h 254000"/>
              <a:gd name="connsiteX45" fmla="*/ 161789 w 232019"/>
              <a:gd name="connsiteY45" fmla="*/ 94357 h 254000"/>
              <a:gd name="connsiteX46" fmla="*/ 164016 w 232019"/>
              <a:gd name="connsiteY46" fmla="*/ 113171 h 254000"/>
              <a:gd name="connsiteX47" fmla="*/ 132833 w 232019"/>
              <a:gd name="connsiteY47" fmla="*/ 60584 h 254000"/>
              <a:gd name="connsiteX48" fmla="*/ 200489 w 232019"/>
              <a:gd name="connsiteY48" fmla="*/ 129164 h 254000"/>
              <a:gd name="connsiteX49" fmla="*/ 132833 w 232019"/>
              <a:gd name="connsiteY49" fmla="*/ 197744 h 254000"/>
              <a:gd name="connsiteX50" fmla="*/ 65176 w 232019"/>
              <a:gd name="connsiteY50" fmla="*/ 129164 h 254000"/>
              <a:gd name="connsiteX51" fmla="*/ 65176 w 232019"/>
              <a:gd name="connsiteY51" fmla="*/ 129070 h 254000"/>
              <a:gd name="connsiteX52" fmla="*/ 132833 w 232019"/>
              <a:gd name="connsiteY52" fmla="*/ 60584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32019" h="254000">
                <a:moveTo>
                  <a:pt x="223042" y="0"/>
                </a:moveTo>
                <a:lnTo>
                  <a:pt x="32693" y="0"/>
                </a:lnTo>
                <a:cubicBezTo>
                  <a:pt x="23913" y="-52"/>
                  <a:pt x="16739" y="7093"/>
                  <a:pt x="16637" y="15993"/>
                </a:cubicBezTo>
                <a:lnTo>
                  <a:pt x="16637" y="48166"/>
                </a:lnTo>
                <a:lnTo>
                  <a:pt x="40489" y="48166"/>
                </a:lnTo>
                <a:cubicBezTo>
                  <a:pt x="44871" y="48647"/>
                  <a:pt x="48039" y="52638"/>
                  <a:pt x="47565" y="57081"/>
                </a:cubicBezTo>
                <a:cubicBezTo>
                  <a:pt x="47161" y="60859"/>
                  <a:pt x="44217" y="63844"/>
                  <a:pt x="40489" y="64253"/>
                </a:cubicBezTo>
                <a:lnTo>
                  <a:pt x="8842" y="64253"/>
                </a:lnTo>
                <a:cubicBezTo>
                  <a:pt x="4459" y="63772"/>
                  <a:pt x="522" y="66983"/>
                  <a:pt x="47" y="71425"/>
                </a:cubicBezTo>
                <a:cubicBezTo>
                  <a:pt x="-428" y="75867"/>
                  <a:pt x="2740" y="79858"/>
                  <a:pt x="7123" y="80340"/>
                </a:cubicBezTo>
                <a:cubicBezTo>
                  <a:pt x="7694" y="80402"/>
                  <a:pt x="8270" y="80402"/>
                  <a:pt x="8842" y="80340"/>
                </a:cubicBezTo>
                <a:lnTo>
                  <a:pt x="16637" y="80340"/>
                </a:lnTo>
                <a:lnTo>
                  <a:pt x="16637" y="112889"/>
                </a:lnTo>
                <a:lnTo>
                  <a:pt x="40489" y="112889"/>
                </a:lnTo>
                <a:cubicBezTo>
                  <a:pt x="44846" y="112889"/>
                  <a:pt x="48378" y="116469"/>
                  <a:pt x="48378" y="120885"/>
                </a:cubicBezTo>
                <a:cubicBezTo>
                  <a:pt x="48378" y="120916"/>
                  <a:pt x="48378" y="120948"/>
                  <a:pt x="48378" y="120980"/>
                </a:cubicBezTo>
                <a:cubicBezTo>
                  <a:pt x="48429" y="125344"/>
                  <a:pt x="44981" y="128924"/>
                  <a:pt x="40676" y="128976"/>
                </a:cubicBezTo>
                <a:cubicBezTo>
                  <a:pt x="40613" y="128977"/>
                  <a:pt x="40551" y="128977"/>
                  <a:pt x="40489" y="128976"/>
                </a:cubicBezTo>
                <a:lnTo>
                  <a:pt x="8842" y="128976"/>
                </a:lnTo>
                <a:cubicBezTo>
                  <a:pt x="4434" y="128976"/>
                  <a:pt x="860" y="132598"/>
                  <a:pt x="860" y="137066"/>
                </a:cubicBezTo>
                <a:cubicBezTo>
                  <a:pt x="860" y="141482"/>
                  <a:pt x="4391" y="145063"/>
                  <a:pt x="8748" y="145063"/>
                </a:cubicBezTo>
                <a:cubicBezTo>
                  <a:pt x="8779" y="145063"/>
                  <a:pt x="8810" y="145063"/>
                  <a:pt x="8842" y="145063"/>
                </a:cubicBezTo>
                <a:lnTo>
                  <a:pt x="16637" y="145063"/>
                </a:lnTo>
                <a:lnTo>
                  <a:pt x="16637" y="176860"/>
                </a:lnTo>
                <a:lnTo>
                  <a:pt x="40489" y="176860"/>
                </a:lnTo>
                <a:cubicBezTo>
                  <a:pt x="44871" y="177341"/>
                  <a:pt x="48039" y="181332"/>
                  <a:pt x="47565" y="185774"/>
                </a:cubicBezTo>
                <a:cubicBezTo>
                  <a:pt x="47161" y="189553"/>
                  <a:pt x="44217" y="192537"/>
                  <a:pt x="40489" y="192946"/>
                </a:cubicBezTo>
                <a:lnTo>
                  <a:pt x="8842" y="192946"/>
                </a:lnTo>
                <a:cubicBezTo>
                  <a:pt x="4459" y="192465"/>
                  <a:pt x="522" y="195676"/>
                  <a:pt x="47" y="200118"/>
                </a:cubicBezTo>
                <a:cubicBezTo>
                  <a:pt x="-428" y="204561"/>
                  <a:pt x="2740" y="208552"/>
                  <a:pt x="7123" y="209033"/>
                </a:cubicBezTo>
                <a:cubicBezTo>
                  <a:pt x="7694" y="209096"/>
                  <a:pt x="8270" y="209096"/>
                  <a:pt x="8842" y="209033"/>
                </a:cubicBezTo>
                <a:lnTo>
                  <a:pt x="16637" y="209033"/>
                </a:lnTo>
                <a:lnTo>
                  <a:pt x="16637" y="241300"/>
                </a:lnTo>
                <a:cubicBezTo>
                  <a:pt x="16738" y="250142"/>
                  <a:pt x="23785" y="257285"/>
                  <a:pt x="32508" y="257387"/>
                </a:cubicBezTo>
                <a:lnTo>
                  <a:pt x="223042" y="257387"/>
                </a:lnTo>
                <a:cubicBezTo>
                  <a:pt x="231785" y="257336"/>
                  <a:pt x="238861" y="250163"/>
                  <a:pt x="238912" y="241300"/>
                </a:cubicBezTo>
                <a:lnTo>
                  <a:pt x="238912" y="15993"/>
                </a:lnTo>
                <a:cubicBezTo>
                  <a:pt x="238861" y="7145"/>
                  <a:pt x="231770" y="0"/>
                  <a:pt x="223042" y="0"/>
                </a:cubicBezTo>
                <a:close/>
                <a:moveTo>
                  <a:pt x="164387" y="112889"/>
                </a:moveTo>
                <a:cubicBezTo>
                  <a:pt x="153900" y="121450"/>
                  <a:pt x="151023" y="117123"/>
                  <a:pt x="145826" y="112889"/>
                </a:cubicBezTo>
                <a:cubicBezTo>
                  <a:pt x="140628" y="108656"/>
                  <a:pt x="134132" y="116558"/>
                  <a:pt x="126800" y="123802"/>
                </a:cubicBezTo>
                <a:cubicBezTo>
                  <a:pt x="119468" y="131045"/>
                  <a:pt x="112601" y="139794"/>
                  <a:pt x="115942" y="142617"/>
                </a:cubicBezTo>
                <a:cubicBezTo>
                  <a:pt x="120675" y="147508"/>
                  <a:pt x="125222" y="150425"/>
                  <a:pt x="116406" y="161431"/>
                </a:cubicBezTo>
                <a:cubicBezTo>
                  <a:pt x="107589" y="172438"/>
                  <a:pt x="102392" y="163971"/>
                  <a:pt x="97844" y="159268"/>
                </a:cubicBezTo>
                <a:cubicBezTo>
                  <a:pt x="93297" y="154564"/>
                  <a:pt x="97844" y="133680"/>
                  <a:pt x="117055" y="113830"/>
                </a:cubicBezTo>
                <a:cubicBezTo>
                  <a:pt x="136267" y="93980"/>
                  <a:pt x="156499" y="88900"/>
                  <a:pt x="161789" y="94357"/>
                </a:cubicBezTo>
                <a:cubicBezTo>
                  <a:pt x="167079" y="99813"/>
                  <a:pt x="174596" y="104705"/>
                  <a:pt x="164016" y="113171"/>
                </a:cubicBezTo>
                <a:close/>
                <a:moveTo>
                  <a:pt x="132833" y="60584"/>
                </a:moveTo>
                <a:cubicBezTo>
                  <a:pt x="170198" y="60584"/>
                  <a:pt x="200489" y="91288"/>
                  <a:pt x="200489" y="129164"/>
                </a:cubicBezTo>
                <a:cubicBezTo>
                  <a:pt x="200489" y="167040"/>
                  <a:pt x="170198" y="197744"/>
                  <a:pt x="132833" y="197744"/>
                </a:cubicBezTo>
                <a:cubicBezTo>
                  <a:pt x="95467" y="197744"/>
                  <a:pt x="65176" y="167040"/>
                  <a:pt x="65176" y="129164"/>
                </a:cubicBezTo>
                <a:cubicBezTo>
                  <a:pt x="65176" y="129133"/>
                  <a:pt x="65176" y="129101"/>
                  <a:pt x="65176" y="129070"/>
                </a:cubicBezTo>
                <a:cubicBezTo>
                  <a:pt x="65227" y="91231"/>
                  <a:pt x="95503" y="60584"/>
                  <a:pt x="132833" y="60584"/>
                </a:cubicBezTo>
                <a:close/>
              </a:path>
            </a:pathLst>
          </a:custGeom>
          <a:solidFill>
            <a:srgbClr val="090A0C">
              <a:alpha val="70000"/>
            </a:srgbClr>
          </a:solidFill>
          <a:ln w="915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B2FA691C-E2FC-FA49-97CD-800DB2DF1603}"/>
              </a:ext>
            </a:extLst>
          </p:cNvPr>
          <p:cNvSpPr>
            <a:spLocks noChangeAspect="1"/>
          </p:cNvSpPr>
          <p:nvPr/>
        </p:nvSpPr>
        <p:spPr>
          <a:xfrm>
            <a:off x="6671420" y="1061178"/>
            <a:ext cx="219529" cy="307340"/>
          </a:xfrm>
          <a:custGeom>
            <a:avLst/>
            <a:gdLst>
              <a:gd name="connsiteX0" fmla="*/ 90170 w 181428"/>
              <a:gd name="connsiteY0" fmla="*/ 93308 h 254000"/>
              <a:gd name="connsiteX1" fmla="*/ 90170 w 181428"/>
              <a:gd name="connsiteY1" fmla="*/ 93308 h 254000"/>
              <a:gd name="connsiteX2" fmla="*/ 85634 w 181428"/>
              <a:gd name="connsiteY2" fmla="*/ 103844 h 254000"/>
              <a:gd name="connsiteX3" fmla="*/ 117071 w 181428"/>
              <a:gd name="connsiteY3" fmla="*/ 166366 h 254000"/>
              <a:gd name="connsiteX4" fmla="*/ 130991 w 181428"/>
              <a:gd name="connsiteY4" fmla="*/ 168661 h 254000"/>
              <a:gd name="connsiteX5" fmla="*/ 156119 w 181428"/>
              <a:gd name="connsiteY5" fmla="*/ 245802 h 254000"/>
              <a:gd name="connsiteX6" fmla="*/ 166914 w 181428"/>
              <a:gd name="connsiteY6" fmla="*/ 256338 h 254000"/>
              <a:gd name="connsiteX7" fmla="*/ 176621 w 181428"/>
              <a:gd name="connsiteY7" fmla="*/ 256338 h 254000"/>
              <a:gd name="connsiteX8" fmla="*/ 179342 w 181428"/>
              <a:gd name="connsiteY8" fmla="*/ 255586 h 254000"/>
              <a:gd name="connsiteX9" fmla="*/ 189230 w 181428"/>
              <a:gd name="connsiteY9" fmla="*/ 244391 h 254000"/>
              <a:gd name="connsiteX10" fmla="*/ 189230 w 181428"/>
              <a:gd name="connsiteY10" fmla="*/ 234325 h 254000"/>
              <a:gd name="connsiteX11" fmla="*/ 164011 w 181428"/>
              <a:gd name="connsiteY11" fmla="*/ 156902 h 254000"/>
              <a:gd name="connsiteX12" fmla="*/ 174716 w 181428"/>
              <a:gd name="connsiteY12" fmla="*/ 143449 h 254000"/>
              <a:gd name="connsiteX13" fmla="*/ 179251 w 181428"/>
              <a:gd name="connsiteY13" fmla="*/ 132913 h 254000"/>
              <a:gd name="connsiteX14" fmla="*/ 156664 w 181428"/>
              <a:gd name="connsiteY14" fmla="*/ 74681 h 254000"/>
              <a:gd name="connsiteX15" fmla="*/ 146413 w 181428"/>
              <a:gd name="connsiteY15" fmla="*/ 69977 h 254000"/>
              <a:gd name="connsiteX16" fmla="*/ 90351 w 181428"/>
              <a:gd name="connsiteY16" fmla="*/ 93496 h 254000"/>
              <a:gd name="connsiteX17" fmla="*/ 34562 w 181428"/>
              <a:gd name="connsiteY17" fmla="*/ 73552 h 254000"/>
              <a:gd name="connsiteX18" fmla="*/ 86723 w 181428"/>
              <a:gd name="connsiteY18" fmla="*/ 73552 h 254000"/>
              <a:gd name="connsiteX19" fmla="*/ 88356 w 181428"/>
              <a:gd name="connsiteY19" fmla="*/ 74305 h 254000"/>
              <a:gd name="connsiteX20" fmla="*/ 89172 w 181428"/>
              <a:gd name="connsiteY20" fmla="*/ 75998 h 254000"/>
              <a:gd name="connsiteX21" fmla="*/ 89172 w 181428"/>
              <a:gd name="connsiteY21" fmla="*/ 84465 h 254000"/>
              <a:gd name="connsiteX22" fmla="*/ 88356 w 181428"/>
              <a:gd name="connsiteY22" fmla="*/ 86158 h 254000"/>
              <a:gd name="connsiteX23" fmla="*/ 86723 w 181428"/>
              <a:gd name="connsiteY23" fmla="*/ 86911 h 254000"/>
              <a:gd name="connsiteX24" fmla="*/ 34562 w 181428"/>
              <a:gd name="connsiteY24" fmla="*/ 86911 h 254000"/>
              <a:gd name="connsiteX25" fmla="*/ 32839 w 181428"/>
              <a:gd name="connsiteY25" fmla="*/ 86158 h 254000"/>
              <a:gd name="connsiteX26" fmla="*/ 32113 w 181428"/>
              <a:gd name="connsiteY26" fmla="*/ 84465 h 254000"/>
              <a:gd name="connsiteX27" fmla="*/ 32113 w 181428"/>
              <a:gd name="connsiteY27" fmla="*/ 75998 h 254000"/>
              <a:gd name="connsiteX28" fmla="*/ 32839 w 181428"/>
              <a:gd name="connsiteY28" fmla="*/ 74305 h 254000"/>
              <a:gd name="connsiteX29" fmla="*/ 34562 w 181428"/>
              <a:gd name="connsiteY29" fmla="*/ 73552 h 254000"/>
              <a:gd name="connsiteX30" fmla="*/ 34562 w 181428"/>
              <a:gd name="connsiteY30" fmla="*/ 154268 h 254000"/>
              <a:gd name="connsiteX31" fmla="*/ 83276 w 181428"/>
              <a:gd name="connsiteY31" fmla="*/ 154268 h 254000"/>
              <a:gd name="connsiteX32" fmla="*/ 85090 w 181428"/>
              <a:gd name="connsiteY32" fmla="*/ 155020 h 254000"/>
              <a:gd name="connsiteX33" fmla="*/ 85725 w 181428"/>
              <a:gd name="connsiteY33" fmla="*/ 156714 h 254000"/>
              <a:gd name="connsiteX34" fmla="*/ 85725 w 181428"/>
              <a:gd name="connsiteY34" fmla="*/ 165180 h 254000"/>
              <a:gd name="connsiteX35" fmla="*/ 85090 w 181428"/>
              <a:gd name="connsiteY35" fmla="*/ 166968 h 254000"/>
              <a:gd name="connsiteX36" fmla="*/ 83276 w 181428"/>
              <a:gd name="connsiteY36" fmla="*/ 167720 h 254000"/>
              <a:gd name="connsiteX37" fmla="*/ 34562 w 181428"/>
              <a:gd name="connsiteY37" fmla="*/ 167720 h 254000"/>
              <a:gd name="connsiteX38" fmla="*/ 32839 w 181428"/>
              <a:gd name="connsiteY38" fmla="*/ 166968 h 254000"/>
              <a:gd name="connsiteX39" fmla="*/ 32113 w 181428"/>
              <a:gd name="connsiteY39" fmla="*/ 165180 h 254000"/>
              <a:gd name="connsiteX40" fmla="*/ 32113 w 181428"/>
              <a:gd name="connsiteY40" fmla="*/ 156714 h 254000"/>
              <a:gd name="connsiteX41" fmla="*/ 32839 w 181428"/>
              <a:gd name="connsiteY41" fmla="*/ 155020 h 254000"/>
              <a:gd name="connsiteX42" fmla="*/ 34562 w 181428"/>
              <a:gd name="connsiteY42" fmla="*/ 154268 h 254000"/>
              <a:gd name="connsiteX43" fmla="*/ 34562 w 181428"/>
              <a:gd name="connsiteY43" fmla="*/ 127363 h 254000"/>
              <a:gd name="connsiteX44" fmla="*/ 77289 w 181428"/>
              <a:gd name="connsiteY44" fmla="*/ 127363 h 254000"/>
              <a:gd name="connsiteX45" fmla="*/ 78921 w 181428"/>
              <a:gd name="connsiteY45" fmla="*/ 128021 h 254000"/>
              <a:gd name="connsiteX46" fmla="*/ 79647 w 181428"/>
              <a:gd name="connsiteY46" fmla="*/ 129903 h 254000"/>
              <a:gd name="connsiteX47" fmla="*/ 79647 w 181428"/>
              <a:gd name="connsiteY47" fmla="*/ 138369 h 254000"/>
              <a:gd name="connsiteX48" fmla="*/ 78921 w 181428"/>
              <a:gd name="connsiteY48" fmla="*/ 140157 h 254000"/>
              <a:gd name="connsiteX49" fmla="*/ 77289 w 181428"/>
              <a:gd name="connsiteY49" fmla="*/ 140815 h 254000"/>
              <a:gd name="connsiteX50" fmla="*/ 34562 w 181428"/>
              <a:gd name="connsiteY50" fmla="*/ 140815 h 254000"/>
              <a:gd name="connsiteX51" fmla="*/ 32839 w 181428"/>
              <a:gd name="connsiteY51" fmla="*/ 140157 h 254000"/>
              <a:gd name="connsiteX52" fmla="*/ 32113 w 181428"/>
              <a:gd name="connsiteY52" fmla="*/ 138369 h 254000"/>
              <a:gd name="connsiteX53" fmla="*/ 32113 w 181428"/>
              <a:gd name="connsiteY53" fmla="*/ 129903 h 254000"/>
              <a:gd name="connsiteX54" fmla="*/ 32839 w 181428"/>
              <a:gd name="connsiteY54" fmla="*/ 128021 h 254000"/>
              <a:gd name="connsiteX55" fmla="*/ 34562 w 181428"/>
              <a:gd name="connsiteY55" fmla="*/ 127363 h 254000"/>
              <a:gd name="connsiteX56" fmla="*/ 34562 w 181428"/>
              <a:gd name="connsiteY56" fmla="*/ 100457 h 254000"/>
              <a:gd name="connsiteX57" fmla="*/ 77289 w 181428"/>
              <a:gd name="connsiteY57" fmla="*/ 100457 h 254000"/>
              <a:gd name="connsiteX58" fmla="*/ 78921 w 181428"/>
              <a:gd name="connsiteY58" fmla="*/ 101210 h 254000"/>
              <a:gd name="connsiteX59" fmla="*/ 79647 w 181428"/>
              <a:gd name="connsiteY59" fmla="*/ 102997 h 254000"/>
              <a:gd name="connsiteX60" fmla="*/ 79647 w 181428"/>
              <a:gd name="connsiteY60" fmla="*/ 111464 h 254000"/>
              <a:gd name="connsiteX61" fmla="*/ 78921 w 181428"/>
              <a:gd name="connsiteY61" fmla="*/ 113157 h 254000"/>
              <a:gd name="connsiteX62" fmla="*/ 77289 w 181428"/>
              <a:gd name="connsiteY62" fmla="*/ 113910 h 254000"/>
              <a:gd name="connsiteX63" fmla="*/ 34562 w 181428"/>
              <a:gd name="connsiteY63" fmla="*/ 113910 h 254000"/>
              <a:gd name="connsiteX64" fmla="*/ 32839 w 181428"/>
              <a:gd name="connsiteY64" fmla="*/ 113157 h 254000"/>
              <a:gd name="connsiteX65" fmla="*/ 32113 w 181428"/>
              <a:gd name="connsiteY65" fmla="*/ 111464 h 254000"/>
              <a:gd name="connsiteX66" fmla="*/ 32113 w 181428"/>
              <a:gd name="connsiteY66" fmla="*/ 103280 h 254000"/>
              <a:gd name="connsiteX67" fmla="*/ 34562 w 181428"/>
              <a:gd name="connsiteY67" fmla="*/ 100740 h 254000"/>
              <a:gd name="connsiteX68" fmla="*/ 97064 w 181428"/>
              <a:gd name="connsiteY68" fmla="*/ 107043 h 254000"/>
              <a:gd name="connsiteX69" fmla="*/ 97064 w 181428"/>
              <a:gd name="connsiteY69" fmla="*/ 107043 h 254000"/>
              <a:gd name="connsiteX70" fmla="*/ 141802 w 181428"/>
              <a:gd name="connsiteY70" fmla="*/ 80975 h 254000"/>
              <a:gd name="connsiteX71" fmla="*/ 166938 w 181428"/>
              <a:gd name="connsiteY71" fmla="*/ 127370 h 254000"/>
              <a:gd name="connsiteX72" fmla="*/ 122201 w 181428"/>
              <a:gd name="connsiteY72" fmla="*/ 153437 h 254000"/>
              <a:gd name="connsiteX73" fmla="*/ 121829 w 181428"/>
              <a:gd name="connsiteY73" fmla="*/ 153327 h 254000"/>
              <a:gd name="connsiteX74" fmla="*/ 97064 w 181428"/>
              <a:gd name="connsiteY74" fmla="*/ 107043 h 254000"/>
              <a:gd name="connsiteX75" fmla="*/ 62049 w 181428"/>
              <a:gd name="connsiteY75" fmla="*/ 34700 h 254000"/>
              <a:gd name="connsiteX76" fmla="*/ 62049 w 181428"/>
              <a:gd name="connsiteY76" fmla="*/ 34700 h 254000"/>
              <a:gd name="connsiteX77" fmla="*/ 57059 w 181428"/>
              <a:gd name="connsiteY77" fmla="*/ 38369 h 254000"/>
              <a:gd name="connsiteX78" fmla="*/ 57059 w 181428"/>
              <a:gd name="connsiteY78" fmla="*/ 45424 h 254000"/>
              <a:gd name="connsiteX79" fmla="*/ 128905 w 181428"/>
              <a:gd name="connsiteY79" fmla="*/ 45424 h 254000"/>
              <a:gd name="connsiteX80" fmla="*/ 128905 w 181428"/>
              <a:gd name="connsiteY80" fmla="*/ 38369 h 254000"/>
              <a:gd name="connsiteX81" fmla="*/ 123825 w 181428"/>
              <a:gd name="connsiteY81" fmla="*/ 34700 h 254000"/>
              <a:gd name="connsiteX82" fmla="*/ 108857 w 181428"/>
              <a:gd name="connsiteY82" fmla="*/ 34700 h 254000"/>
              <a:gd name="connsiteX83" fmla="*/ 108857 w 181428"/>
              <a:gd name="connsiteY83" fmla="*/ 5066 h 254000"/>
              <a:gd name="connsiteX84" fmla="*/ 77742 w 181428"/>
              <a:gd name="connsiteY84" fmla="*/ 5066 h 254000"/>
              <a:gd name="connsiteX85" fmla="*/ 77742 w 181428"/>
              <a:gd name="connsiteY85" fmla="*/ 34700 h 254000"/>
              <a:gd name="connsiteX86" fmla="*/ 186509 w 181428"/>
              <a:gd name="connsiteY86" fmla="*/ 25292 h 254000"/>
              <a:gd name="connsiteX87" fmla="*/ 186509 w 181428"/>
              <a:gd name="connsiteY87" fmla="*/ 25292 h 254000"/>
              <a:gd name="connsiteX88" fmla="*/ 186509 w 181428"/>
              <a:gd name="connsiteY88" fmla="*/ 165651 h 254000"/>
              <a:gd name="connsiteX89" fmla="*/ 186509 w 181428"/>
              <a:gd name="connsiteY89" fmla="*/ 204315 h 254000"/>
              <a:gd name="connsiteX90" fmla="*/ 185239 w 181428"/>
              <a:gd name="connsiteY90" fmla="*/ 209395 h 254000"/>
              <a:gd name="connsiteX91" fmla="*/ 168184 w 181428"/>
              <a:gd name="connsiteY91" fmla="*/ 157843 h 254000"/>
              <a:gd name="connsiteX92" fmla="*/ 177800 w 181428"/>
              <a:gd name="connsiteY92" fmla="*/ 145143 h 254000"/>
              <a:gd name="connsiteX93" fmla="*/ 182426 w 181428"/>
              <a:gd name="connsiteY93" fmla="*/ 133760 h 254000"/>
              <a:gd name="connsiteX94" fmla="*/ 182426 w 181428"/>
              <a:gd name="connsiteY94" fmla="*/ 133760 h 254000"/>
              <a:gd name="connsiteX95" fmla="*/ 167731 w 181428"/>
              <a:gd name="connsiteY95" fmla="*/ 78632 h 254000"/>
              <a:gd name="connsiteX96" fmla="*/ 167731 w 181428"/>
              <a:gd name="connsiteY96" fmla="*/ 39968 h 254000"/>
              <a:gd name="connsiteX97" fmla="*/ 166461 w 181428"/>
              <a:gd name="connsiteY97" fmla="*/ 36769 h 254000"/>
              <a:gd name="connsiteX98" fmla="*/ 163286 w 181428"/>
              <a:gd name="connsiteY98" fmla="*/ 35358 h 254000"/>
              <a:gd name="connsiteX99" fmla="*/ 129359 w 181428"/>
              <a:gd name="connsiteY99" fmla="*/ 35358 h 254000"/>
              <a:gd name="connsiteX100" fmla="*/ 123825 w 181428"/>
              <a:gd name="connsiteY100" fmla="*/ 33100 h 254000"/>
              <a:gd name="connsiteX101" fmla="*/ 110036 w 181428"/>
              <a:gd name="connsiteY101" fmla="*/ 33100 h 254000"/>
              <a:gd name="connsiteX102" fmla="*/ 110036 w 181428"/>
              <a:gd name="connsiteY102" fmla="*/ 16167 h 254000"/>
              <a:gd name="connsiteX103" fmla="*/ 177074 w 181428"/>
              <a:gd name="connsiteY103" fmla="*/ 16167 h 254000"/>
              <a:gd name="connsiteX104" fmla="*/ 183696 w 181428"/>
              <a:gd name="connsiteY104" fmla="*/ 18801 h 254000"/>
              <a:gd name="connsiteX105" fmla="*/ 186509 w 181428"/>
              <a:gd name="connsiteY105" fmla="*/ 25669 h 254000"/>
              <a:gd name="connsiteX106" fmla="*/ 141696 w 181428"/>
              <a:gd name="connsiteY106" fmla="*/ 213440 h 254000"/>
              <a:gd name="connsiteX107" fmla="*/ 9071 w 181428"/>
              <a:gd name="connsiteY107" fmla="*/ 213440 h 254000"/>
              <a:gd name="connsiteX108" fmla="*/ 2449 w 181428"/>
              <a:gd name="connsiteY108" fmla="*/ 210524 h 254000"/>
              <a:gd name="connsiteX109" fmla="*/ 0 w 181428"/>
              <a:gd name="connsiteY109" fmla="*/ 204315 h 254000"/>
              <a:gd name="connsiteX110" fmla="*/ 0 w 181428"/>
              <a:gd name="connsiteY110" fmla="*/ 161041 h 254000"/>
              <a:gd name="connsiteX111" fmla="*/ 0 w 181428"/>
              <a:gd name="connsiteY111" fmla="*/ 25669 h 254000"/>
              <a:gd name="connsiteX112" fmla="*/ 2994 w 181428"/>
              <a:gd name="connsiteY112" fmla="*/ 18613 h 254000"/>
              <a:gd name="connsiteX113" fmla="*/ 9616 w 181428"/>
              <a:gd name="connsiteY113" fmla="*/ 15979 h 254000"/>
              <a:gd name="connsiteX114" fmla="*/ 75928 w 181428"/>
              <a:gd name="connsiteY114" fmla="*/ 15979 h 254000"/>
              <a:gd name="connsiteX115" fmla="*/ 75928 w 181428"/>
              <a:gd name="connsiteY115" fmla="*/ 32912 h 254000"/>
              <a:gd name="connsiteX116" fmla="*/ 62049 w 181428"/>
              <a:gd name="connsiteY116" fmla="*/ 32912 h 254000"/>
              <a:gd name="connsiteX117" fmla="*/ 56787 w 181428"/>
              <a:gd name="connsiteY117" fmla="*/ 35170 h 254000"/>
              <a:gd name="connsiteX118" fmla="*/ 23132 w 181428"/>
              <a:gd name="connsiteY118" fmla="*/ 35170 h 254000"/>
              <a:gd name="connsiteX119" fmla="*/ 20048 w 181428"/>
              <a:gd name="connsiteY119" fmla="*/ 36581 h 254000"/>
              <a:gd name="connsiteX120" fmla="*/ 18778 w 181428"/>
              <a:gd name="connsiteY120" fmla="*/ 39780 h 254000"/>
              <a:gd name="connsiteX121" fmla="*/ 18778 w 181428"/>
              <a:gd name="connsiteY121" fmla="*/ 165651 h 254000"/>
              <a:gd name="connsiteX122" fmla="*/ 18778 w 181428"/>
              <a:gd name="connsiteY122" fmla="*/ 190110 h 254000"/>
              <a:gd name="connsiteX123" fmla="*/ 20139 w 181428"/>
              <a:gd name="connsiteY123" fmla="*/ 193497 h 254000"/>
              <a:gd name="connsiteX124" fmla="*/ 23404 w 181428"/>
              <a:gd name="connsiteY124" fmla="*/ 194814 h 254000"/>
              <a:gd name="connsiteX125" fmla="*/ 135255 w 181428"/>
              <a:gd name="connsiteY125" fmla="*/ 194814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81428" h="254000">
                <a:moveTo>
                  <a:pt x="90170" y="93308"/>
                </a:moveTo>
                <a:lnTo>
                  <a:pt x="90170" y="93308"/>
                </a:lnTo>
                <a:cubicBezTo>
                  <a:pt x="88125" y="96546"/>
                  <a:pt x="86594" y="100103"/>
                  <a:pt x="85634" y="103844"/>
                </a:cubicBezTo>
                <a:cubicBezTo>
                  <a:pt x="77667" y="130112"/>
                  <a:pt x="91742" y="158104"/>
                  <a:pt x="117071" y="166366"/>
                </a:cubicBezTo>
                <a:cubicBezTo>
                  <a:pt x="121577" y="167836"/>
                  <a:pt x="126268" y="168610"/>
                  <a:pt x="130991" y="168661"/>
                </a:cubicBezTo>
                <a:lnTo>
                  <a:pt x="156119" y="245802"/>
                </a:lnTo>
                <a:cubicBezTo>
                  <a:pt x="157934" y="250869"/>
                  <a:pt x="161927" y="254767"/>
                  <a:pt x="166914" y="256338"/>
                </a:cubicBezTo>
                <a:cubicBezTo>
                  <a:pt x="170035" y="257603"/>
                  <a:pt x="173500" y="257603"/>
                  <a:pt x="176621" y="256338"/>
                </a:cubicBezTo>
                <a:lnTo>
                  <a:pt x="179342" y="255586"/>
                </a:lnTo>
                <a:cubicBezTo>
                  <a:pt x="184191" y="253733"/>
                  <a:pt x="187875" y="249562"/>
                  <a:pt x="189230" y="244391"/>
                </a:cubicBezTo>
                <a:cubicBezTo>
                  <a:pt x="190275" y="241123"/>
                  <a:pt x="190275" y="237593"/>
                  <a:pt x="189230" y="234325"/>
                </a:cubicBezTo>
                <a:lnTo>
                  <a:pt x="164011" y="156902"/>
                </a:lnTo>
                <a:cubicBezTo>
                  <a:pt x="168404" y="153197"/>
                  <a:pt x="172042" y="148625"/>
                  <a:pt x="174716" y="143449"/>
                </a:cubicBezTo>
                <a:cubicBezTo>
                  <a:pt x="176634" y="140141"/>
                  <a:pt x="178157" y="136603"/>
                  <a:pt x="179251" y="132913"/>
                </a:cubicBezTo>
                <a:cubicBezTo>
                  <a:pt x="185604" y="110421"/>
                  <a:pt x="176265" y="86346"/>
                  <a:pt x="156664" y="74681"/>
                </a:cubicBezTo>
                <a:cubicBezTo>
                  <a:pt x="153461" y="72652"/>
                  <a:pt x="150015" y="71071"/>
                  <a:pt x="146413" y="69977"/>
                </a:cubicBezTo>
                <a:cubicBezTo>
                  <a:pt x="124724" y="63309"/>
                  <a:pt x="101469" y="73065"/>
                  <a:pt x="90351" y="93496"/>
                </a:cubicBezTo>
                <a:close/>
                <a:moveTo>
                  <a:pt x="34562" y="73552"/>
                </a:moveTo>
                <a:lnTo>
                  <a:pt x="86723" y="73552"/>
                </a:lnTo>
                <a:cubicBezTo>
                  <a:pt x="87351" y="73522"/>
                  <a:pt x="87956" y="73801"/>
                  <a:pt x="88356" y="74305"/>
                </a:cubicBezTo>
                <a:cubicBezTo>
                  <a:pt x="88864" y="74709"/>
                  <a:pt x="89165" y="75334"/>
                  <a:pt x="89172" y="75998"/>
                </a:cubicBezTo>
                <a:lnTo>
                  <a:pt x="89172" y="84465"/>
                </a:lnTo>
                <a:cubicBezTo>
                  <a:pt x="89165" y="85129"/>
                  <a:pt x="88864" y="85754"/>
                  <a:pt x="88356" y="86158"/>
                </a:cubicBezTo>
                <a:cubicBezTo>
                  <a:pt x="87989" y="86705"/>
                  <a:pt x="87360" y="86995"/>
                  <a:pt x="86723" y="86911"/>
                </a:cubicBezTo>
                <a:lnTo>
                  <a:pt x="34562" y="86911"/>
                </a:lnTo>
                <a:cubicBezTo>
                  <a:pt x="33903" y="86972"/>
                  <a:pt x="33257" y="86690"/>
                  <a:pt x="32839" y="86158"/>
                </a:cubicBezTo>
                <a:cubicBezTo>
                  <a:pt x="32420" y="85694"/>
                  <a:pt x="32164" y="85098"/>
                  <a:pt x="32113" y="84465"/>
                </a:cubicBezTo>
                <a:lnTo>
                  <a:pt x="32113" y="75998"/>
                </a:lnTo>
                <a:cubicBezTo>
                  <a:pt x="32164" y="75365"/>
                  <a:pt x="32420" y="74768"/>
                  <a:pt x="32839" y="74305"/>
                </a:cubicBezTo>
                <a:cubicBezTo>
                  <a:pt x="33289" y="73818"/>
                  <a:pt x="33912" y="73546"/>
                  <a:pt x="34562" y="73552"/>
                </a:cubicBezTo>
                <a:close/>
                <a:moveTo>
                  <a:pt x="34562" y="154268"/>
                </a:moveTo>
                <a:lnTo>
                  <a:pt x="83276" y="154268"/>
                </a:lnTo>
                <a:cubicBezTo>
                  <a:pt x="83949" y="154277"/>
                  <a:pt x="84596" y="154545"/>
                  <a:pt x="85090" y="155020"/>
                </a:cubicBezTo>
                <a:cubicBezTo>
                  <a:pt x="85496" y="155484"/>
                  <a:pt x="85722" y="156087"/>
                  <a:pt x="85725" y="156714"/>
                </a:cubicBezTo>
                <a:lnTo>
                  <a:pt x="85725" y="165180"/>
                </a:lnTo>
                <a:cubicBezTo>
                  <a:pt x="85745" y="165839"/>
                  <a:pt x="85517" y="166480"/>
                  <a:pt x="85090" y="166968"/>
                </a:cubicBezTo>
                <a:cubicBezTo>
                  <a:pt x="84596" y="167443"/>
                  <a:pt x="83949" y="167711"/>
                  <a:pt x="83276" y="167720"/>
                </a:cubicBezTo>
                <a:lnTo>
                  <a:pt x="34562" y="167720"/>
                </a:lnTo>
                <a:cubicBezTo>
                  <a:pt x="33912" y="167727"/>
                  <a:pt x="33289" y="167454"/>
                  <a:pt x="32839" y="166968"/>
                </a:cubicBezTo>
                <a:cubicBezTo>
                  <a:pt x="32386" y="166489"/>
                  <a:pt x="32127" y="165850"/>
                  <a:pt x="32113" y="165180"/>
                </a:cubicBezTo>
                <a:lnTo>
                  <a:pt x="32113" y="156714"/>
                </a:lnTo>
                <a:cubicBezTo>
                  <a:pt x="32141" y="156075"/>
                  <a:pt x="32400" y="155470"/>
                  <a:pt x="32839" y="155020"/>
                </a:cubicBezTo>
                <a:cubicBezTo>
                  <a:pt x="33289" y="154534"/>
                  <a:pt x="33912" y="154262"/>
                  <a:pt x="34562" y="154268"/>
                </a:cubicBezTo>
                <a:close/>
                <a:moveTo>
                  <a:pt x="34562" y="127363"/>
                </a:moveTo>
                <a:lnTo>
                  <a:pt x="77289" y="127363"/>
                </a:lnTo>
                <a:cubicBezTo>
                  <a:pt x="77889" y="127382"/>
                  <a:pt x="78466" y="127615"/>
                  <a:pt x="78921" y="128021"/>
                </a:cubicBezTo>
                <a:cubicBezTo>
                  <a:pt x="79380" y="128533"/>
                  <a:pt x="79638" y="129204"/>
                  <a:pt x="79647" y="129903"/>
                </a:cubicBezTo>
                <a:lnTo>
                  <a:pt x="79647" y="138369"/>
                </a:lnTo>
                <a:cubicBezTo>
                  <a:pt x="79625" y="139037"/>
                  <a:pt x="79366" y="139673"/>
                  <a:pt x="78921" y="140157"/>
                </a:cubicBezTo>
                <a:cubicBezTo>
                  <a:pt x="78466" y="140563"/>
                  <a:pt x="77889" y="140796"/>
                  <a:pt x="77289" y="140815"/>
                </a:cubicBezTo>
                <a:lnTo>
                  <a:pt x="34562" y="140815"/>
                </a:lnTo>
                <a:cubicBezTo>
                  <a:pt x="33930" y="140818"/>
                  <a:pt x="33318" y="140584"/>
                  <a:pt x="32839" y="140157"/>
                </a:cubicBezTo>
                <a:cubicBezTo>
                  <a:pt x="32434" y="139647"/>
                  <a:pt x="32182" y="139026"/>
                  <a:pt x="32113" y="138369"/>
                </a:cubicBezTo>
                <a:lnTo>
                  <a:pt x="32113" y="129903"/>
                </a:lnTo>
                <a:cubicBezTo>
                  <a:pt x="32164" y="129213"/>
                  <a:pt x="32417" y="128557"/>
                  <a:pt x="32839" y="128021"/>
                </a:cubicBezTo>
                <a:cubicBezTo>
                  <a:pt x="33318" y="127594"/>
                  <a:pt x="33930" y="127360"/>
                  <a:pt x="34562" y="127363"/>
                </a:cubicBezTo>
                <a:close/>
                <a:moveTo>
                  <a:pt x="34562" y="100457"/>
                </a:moveTo>
                <a:lnTo>
                  <a:pt x="77289" y="100457"/>
                </a:lnTo>
                <a:cubicBezTo>
                  <a:pt x="77899" y="100511"/>
                  <a:pt x="78474" y="100776"/>
                  <a:pt x="78921" y="101210"/>
                </a:cubicBezTo>
                <a:cubicBezTo>
                  <a:pt x="79391" y="101677"/>
                  <a:pt x="79653" y="102323"/>
                  <a:pt x="79647" y="102997"/>
                </a:cubicBezTo>
                <a:lnTo>
                  <a:pt x="79647" y="111464"/>
                </a:lnTo>
                <a:cubicBezTo>
                  <a:pt x="79662" y="112113"/>
                  <a:pt x="79396" y="112734"/>
                  <a:pt x="78921" y="113157"/>
                </a:cubicBezTo>
                <a:cubicBezTo>
                  <a:pt x="78499" y="113629"/>
                  <a:pt x="77909" y="113901"/>
                  <a:pt x="77289" y="113910"/>
                </a:cubicBezTo>
                <a:lnTo>
                  <a:pt x="34562" y="113910"/>
                </a:lnTo>
                <a:cubicBezTo>
                  <a:pt x="33912" y="113916"/>
                  <a:pt x="33289" y="113644"/>
                  <a:pt x="32839" y="113157"/>
                </a:cubicBezTo>
                <a:cubicBezTo>
                  <a:pt x="32400" y="112708"/>
                  <a:pt x="32141" y="112103"/>
                  <a:pt x="32113" y="111464"/>
                </a:cubicBezTo>
                <a:lnTo>
                  <a:pt x="32113" y="103280"/>
                </a:lnTo>
                <a:cubicBezTo>
                  <a:pt x="32113" y="101877"/>
                  <a:pt x="33209" y="100740"/>
                  <a:pt x="34562" y="100740"/>
                </a:cubicBezTo>
                <a:close/>
                <a:moveTo>
                  <a:pt x="97064" y="107043"/>
                </a:moveTo>
                <a:lnTo>
                  <a:pt x="97064" y="107043"/>
                </a:lnTo>
                <a:cubicBezTo>
                  <a:pt x="102477" y="87033"/>
                  <a:pt x="122507" y="75362"/>
                  <a:pt x="141802" y="80975"/>
                </a:cubicBezTo>
                <a:cubicBezTo>
                  <a:pt x="161097" y="86588"/>
                  <a:pt x="172351" y="107360"/>
                  <a:pt x="166938" y="127370"/>
                </a:cubicBezTo>
                <a:cubicBezTo>
                  <a:pt x="161526" y="147380"/>
                  <a:pt x="141496" y="159051"/>
                  <a:pt x="122201" y="153437"/>
                </a:cubicBezTo>
                <a:cubicBezTo>
                  <a:pt x="122077" y="153401"/>
                  <a:pt x="121953" y="153364"/>
                  <a:pt x="121829" y="153327"/>
                </a:cubicBezTo>
                <a:cubicBezTo>
                  <a:pt x="102737" y="147545"/>
                  <a:pt x="91692" y="126902"/>
                  <a:pt x="97064" y="107043"/>
                </a:cubicBezTo>
                <a:close/>
                <a:moveTo>
                  <a:pt x="62049" y="34700"/>
                </a:moveTo>
                <a:lnTo>
                  <a:pt x="62049" y="34700"/>
                </a:lnTo>
                <a:cubicBezTo>
                  <a:pt x="59327" y="34700"/>
                  <a:pt x="57059" y="36205"/>
                  <a:pt x="57059" y="38369"/>
                </a:cubicBezTo>
                <a:lnTo>
                  <a:pt x="57059" y="45424"/>
                </a:lnTo>
                <a:lnTo>
                  <a:pt x="128905" y="45424"/>
                </a:lnTo>
                <a:lnTo>
                  <a:pt x="128905" y="38369"/>
                </a:lnTo>
                <a:cubicBezTo>
                  <a:pt x="128905" y="36205"/>
                  <a:pt x="126637" y="34700"/>
                  <a:pt x="123825" y="34700"/>
                </a:cubicBezTo>
                <a:lnTo>
                  <a:pt x="108857" y="34700"/>
                </a:lnTo>
                <a:lnTo>
                  <a:pt x="108857" y="5066"/>
                </a:lnTo>
                <a:cubicBezTo>
                  <a:pt x="99508" y="-1689"/>
                  <a:pt x="87091" y="-1689"/>
                  <a:pt x="77742" y="5066"/>
                </a:cubicBezTo>
                <a:lnTo>
                  <a:pt x="77742" y="34700"/>
                </a:lnTo>
                <a:close/>
                <a:moveTo>
                  <a:pt x="186509" y="25292"/>
                </a:moveTo>
                <a:lnTo>
                  <a:pt x="186509" y="25292"/>
                </a:lnTo>
                <a:lnTo>
                  <a:pt x="186509" y="165651"/>
                </a:lnTo>
                <a:lnTo>
                  <a:pt x="186509" y="204315"/>
                </a:lnTo>
                <a:cubicBezTo>
                  <a:pt x="186486" y="206090"/>
                  <a:pt x="186051" y="207833"/>
                  <a:pt x="185239" y="209395"/>
                </a:cubicBezTo>
                <a:lnTo>
                  <a:pt x="168184" y="157843"/>
                </a:lnTo>
                <a:cubicBezTo>
                  <a:pt x="172005" y="154152"/>
                  <a:pt x="175249" y="149867"/>
                  <a:pt x="177800" y="145143"/>
                </a:cubicBezTo>
                <a:cubicBezTo>
                  <a:pt x="179892" y="141615"/>
                  <a:pt x="181453" y="137776"/>
                  <a:pt x="182426" y="133760"/>
                </a:cubicBezTo>
                <a:lnTo>
                  <a:pt x="182426" y="133760"/>
                </a:lnTo>
                <a:cubicBezTo>
                  <a:pt x="187974" y="113980"/>
                  <a:pt x="182287" y="92648"/>
                  <a:pt x="167731" y="78632"/>
                </a:cubicBezTo>
                <a:lnTo>
                  <a:pt x="167731" y="39968"/>
                </a:lnTo>
                <a:cubicBezTo>
                  <a:pt x="167734" y="38769"/>
                  <a:pt x="167277" y="37618"/>
                  <a:pt x="166461" y="36769"/>
                </a:cubicBezTo>
                <a:cubicBezTo>
                  <a:pt x="165618" y="35891"/>
                  <a:pt x="164480" y="35386"/>
                  <a:pt x="163286" y="35358"/>
                </a:cubicBezTo>
                <a:lnTo>
                  <a:pt x="129359" y="35358"/>
                </a:lnTo>
                <a:cubicBezTo>
                  <a:pt x="127863" y="33895"/>
                  <a:pt x="125881" y="33086"/>
                  <a:pt x="123825" y="33100"/>
                </a:cubicBezTo>
                <a:lnTo>
                  <a:pt x="110036" y="33100"/>
                </a:lnTo>
                <a:lnTo>
                  <a:pt x="110036" y="16167"/>
                </a:lnTo>
                <a:lnTo>
                  <a:pt x="177074" y="16167"/>
                </a:lnTo>
                <a:cubicBezTo>
                  <a:pt x="179535" y="16077"/>
                  <a:pt x="181925" y="17027"/>
                  <a:pt x="183696" y="18801"/>
                </a:cubicBezTo>
                <a:cubicBezTo>
                  <a:pt x="185455" y="20627"/>
                  <a:pt x="186463" y="23088"/>
                  <a:pt x="186509" y="25669"/>
                </a:cubicBezTo>
                <a:close/>
                <a:moveTo>
                  <a:pt x="141696" y="213440"/>
                </a:moveTo>
                <a:lnTo>
                  <a:pt x="9071" y="213440"/>
                </a:lnTo>
                <a:cubicBezTo>
                  <a:pt x="6571" y="213456"/>
                  <a:pt x="4175" y="212401"/>
                  <a:pt x="2449" y="210524"/>
                </a:cubicBezTo>
                <a:cubicBezTo>
                  <a:pt x="925" y="208837"/>
                  <a:pt x="53" y="206627"/>
                  <a:pt x="0" y="204315"/>
                </a:cubicBezTo>
                <a:lnTo>
                  <a:pt x="0" y="161041"/>
                </a:lnTo>
                <a:lnTo>
                  <a:pt x="0" y="25669"/>
                </a:lnTo>
                <a:cubicBezTo>
                  <a:pt x="46" y="22996"/>
                  <a:pt x="1124" y="20454"/>
                  <a:pt x="2994" y="18613"/>
                </a:cubicBezTo>
                <a:cubicBezTo>
                  <a:pt x="4765" y="16839"/>
                  <a:pt x="7155" y="15889"/>
                  <a:pt x="9616" y="15979"/>
                </a:cubicBezTo>
                <a:lnTo>
                  <a:pt x="75928" y="15979"/>
                </a:lnTo>
                <a:lnTo>
                  <a:pt x="75928" y="32912"/>
                </a:lnTo>
                <a:lnTo>
                  <a:pt x="62049" y="32912"/>
                </a:lnTo>
                <a:cubicBezTo>
                  <a:pt x="60083" y="32950"/>
                  <a:pt x="58204" y="33757"/>
                  <a:pt x="56787" y="35170"/>
                </a:cubicBezTo>
                <a:lnTo>
                  <a:pt x="23132" y="35170"/>
                </a:lnTo>
                <a:cubicBezTo>
                  <a:pt x="21954" y="35145"/>
                  <a:pt x="20825" y="35661"/>
                  <a:pt x="20048" y="36581"/>
                </a:cubicBezTo>
                <a:cubicBezTo>
                  <a:pt x="19232" y="37430"/>
                  <a:pt x="18775" y="38581"/>
                  <a:pt x="18778" y="39780"/>
                </a:cubicBezTo>
                <a:lnTo>
                  <a:pt x="18778" y="165651"/>
                </a:lnTo>
                <a:lnTo>
                  <a:pt x="18778" y="190110"/>
                </a:lnTo>
                <a:cubicBezTo>
                  <a:pt x="18881" y="191358"/>
                  <a:pt x="19356" y="192542"/>
                  <a:pt x="20139" y="193497"/>
                </a:cubicBezTo>
                <a:cubicBezTo>
                  <a:pt x="21057" y="194297"/>
                  <a:pt x="22205" y="194760"/>
                  <a:pt x="23404" y="194814"/>
                </a:cubicBezTo>
                <a:lnTo>
                  <a:pt x="135255" y="194814"/>
                </a:lnTo>
                <a:close/>
              </a:path>
            </a:pathLst>
          </a:custGeom>
          <a:solidFill>
            <a:srgbClr val="090A0C">
              <a:alpha val="70000"/>
            </a:srgbClr>
          </a:solidFill>
          <a:ln w="90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7">
            <a:extLst>
              <a:ext uri="{FF2B5EF4-FFF2-40B4-BE49-F238E27FC236}">
                <a16:creationId xmlns:a16="http://schemas.microsoft.com/office/drawing/2014/main" id="{9A9A5924-2C1F-174F-8DCB-EC189478A8FF}"/>
              </a:ext>
            </a:extLst>
          </p:cNvPr>
          <p:cNvSpPr>
            <a:spLocks noChangeAspect="1"/>
          </p:cNvSpPr>
          <p:nvPr/>
        </p:nvSpPr>
        <p:spPr>
          <a:xfrm>
            <a:off x="6642881" y="5224879"/>
            <a:ext cx="276606" cy="307340"/>
          </a:xfrm>
          <a:custGeom>
            <a:avLst/>
            <a:gdLst>
              <a:gd name="connsiteX0" fmla="*/ 0 w 228600"/>
              <a:gd name="connsiteY0" fmla="*/ 79006 h 254000"/>
              <a:gd name="connsiteX1" fmla="*/ 0 w 228600"/>
              <a:gd name="connsiteY1" fmla="*/ 257747 h 254000"/>
              <a:gd name="connsiteX2" fmla="*/ 14356 w 228600"/>
              <a:gd name="connsiteY2" fmla="*/ 257747 h 254000"/>
              <a:gd name="connsiteX3" fmla="*/ 28804 w 228600"/>
              <a:gd name="connsiteY3" fmla="*/ 242789 h 254000"/>
              <a:gd name="connsiteX4" fmla="*/ 43251 w 228600"/>
              <a:gd name="connsiteY4" fmla="*/ 257747 h 254000"/>
              <a:gd name="connsiteX5" fmla="*/ 100584 w 228600"/>
              <a:gd name="connsiteY5" fmla="*/ 257747 h 254000"/>
              <a:gd name="connsiteX6" fmla="*/ 115123 w 228600"/>
              <a:gd name="connsiteY6" fmla="*/ 242789 h 254000"/>
              <a:gd name="connsiteX7" fmla="*/ 129570 w 228600"/>
              <a:gd name="connsiteY7" fmla="*/ 257747 h 254000"/>
              <a:gd name="connsiteX8" fmla="*/ 144018 w 228600"/>
              <a:gd name="connsiteY8" fmla="*/ 257747 h 254000"/>
              <a:gd name="connsiteX9" fmla="*/ 158466 w 228600"/>
              <a:gd name="connsiteY9" fmla="*/ 242789 h 254000"/>
              <a:gd name="connsiteX10" fmla="*/ 172822 w 228600"/>
              <a:gd name="connsiteY10" fmla="*/ 257747 h 254000"/>
              <a:gd name="connsiteX11" fmla="*/ 172822 w 228600"/>
              <a:gd name="connsiteY11" fmla="*/ 79006 h 254000"/>
              <a:gd name="connsiteX12" fmla="*/ 232349 w 228600"/>
              <a:gd name="connsiteY12" fmla="*/ 3088 h 254000"/>
              <a:gd name="connsiteX13" fmla="*/ 0 w 228600"/>
              <a:gd name="connsiteY13" fmla="*/ 79006 h 254000"/>
              <a:gd name="connsiteX14" fmla="*/ 30724 w 228600"/>
              <a:gd name="connsiteY14" fmla="*/ 121245 h 254000"/>
              <a:gd name="connsiteX15" fmla="*/ 111648 w 228600"/>
              <a:gd name="connsiteY15" fmla="*/ 121245 h 254000"/>
              <a:gd name="connsiteX16" fmla="*/ 115214 w 228600"/>
              <a:gd name="connsiteY16" fmla="*/ 125008 h 254000"/>
              <a:gd name="connsiteX17" fmla="*/ 115214 w 228600"/>
              <a:gd name="connsiteY17" fmla="*/ 133663 h 254000"/>
              <a:gd name="connsiteX18" fmla="*/ 111648 w 228600"/>
              <a:gd name="connsiteY18" fmla="*/ 137426 h 254000"/>
              <a:gd name="connsiteX19" fmla="*/ 30724 w 228600"/>
              <a:gd name="connsiteY19" fmla="*/ 137426 h 254000"/>
              <a:gd name="connsiteX20" fmla="*/ 27066 w 228600"/>
              <a:gd name="connsiteY20" fmla="*/ 133663 h 254000"/>
              <a:gd name="connsiteX21" fmla="*/ 27066 w 228600"/>
              <a:gd name="connsiteY21" fmla="*/ 125008 h 254000"/>
              <a:gd name="connsiteX22" fmla="*/ 30724 w 228600"/>
              <a:gd name="connsiteY22" fmla="*/ 121245 h 254000"/>
              <a:gd name="connsiteX23" fmla="*/ 128656 w 228600"/>
              <a:gd name="connsiteY23" fmla="*/ 121245 h 254000"/>
              <a:gd name="connsiteX24" fmla="*/ 146304 w 228600"/>
              <a:gd name="connsiteY24" fmla="*/ 121245 h 254000"/>
              <a:gd name="connsiteX25" fmla="*/ 147127 w 228600"/>
              <a:gd name="connsiteY25" fmla="*/ 125008 h 254000"/>
              <a:gd name="connsiteX26" fmla="*/ 147127 w 228600"/>
              <a:gd name="connsiteY26" fmla="*/ 133663 h 254000"/>
              <a:gd name="connsiteX27" fmla="*/ 146304 w 228600"/>
              <a:gd name="connsiteY27" fmla="*/ 137426 h 254000"/>
              <a:gd name="connsiteX28" fmla="*/ 128656 w 228600"/>
              <a:gd name="connsiteY28" fmla="*/ 137426 h 254000"/>
              <a:gd name="connsiteX29" fmla="*/ 127925 w 228600"/>
              <a:gd name="connsiteY29" fmla="*/ 133663 h 254000"/>
              <a:gd name="connsiteX30" fmla="*/ 127925 w 228600"/>
              <a:gd name="connsiteY30" fmla="*/ 125008 h 254000"/>
              <a:gd name="connsiteX31" fmla="*/ 128656 w 228600"/>
              <a:gd name="connsiteY31" fmla="*/ 121245 h 254000"/>
              <a:gd name="connsiteX32" fmla="*/ 128656 w 228600"/>
              <a:gd name="connsiteY32" fmla="*/ 193588 h 254000"/>
              <a:gd name="connsiteX33" fmla="*/ 146304 w 228600"/>
              <a:gd name="connsiteY33" fmla="*/ 193588 h 254000"/>
              <a:gd name="connsiteX34" fmla="*/ 147127 w 228600"/>
              <a:gd name="connsiteY34" fmla="*/ 197351 h 254000"/>
              <a:gd name="connsiteX35" fmla="*/ 147127 w 228600"/>
              <a:gd name="connsiteY35" fmla="*/ 205912 h 254000"/>
              <a:gd name="connsiteX36" fmla="*/ 146304 w 228600"/>
              <a:gd name="connsiteY36" fmla="*/ 209675 h 254000"/>
              <a:gd name="connsiteX37" fmla="*/ 128656 w 228600"/>
              <a:gd name="connsiteY37" fmla="*/ 209675 h 254000"/>
              <a:gd name="connsiteX38" fmla="*/ 127925 w 228600"/>
              <a:gd name="connsiteY38" fmla="*/ 205912 h 254000"/>
              <a:gd name="connsiteX39" fmla="*/ 127925 w 228600"/>
              <a:gd name="connsiteY39" fmla="*/ 197540 h 254000"/>
              <a:gd name="connsiteX40" fmla="*/ 128656 w 228600"/>
              <a:gd name="connsiteY40" fmla="*/ 193777 h 254000"/>
              <a:gd name="connsiteX41" fmla="*/ 128656 w 228600"/>
              <a:gd name="connsiteY41" fmla="*/ 157370 h 254000"/>
              <a:gd name="connsiteX42" fmla="*/ 146304 w 228600"/>
              <a:gd name="connsiteY42" fmla="*/ 157370 h 254000"/>
              <a:gd name="connsiteX43" fmla="*/ 147127 w 228600"/>
              <a:gd name="connsiteY43" fmla="*/ 161133 h 254000"/>
              <a:gd name="connsiteX44" fmla="*/ 147127 w 228600"/>
              <a:gd name="connsiteY44" fmla="*/ 169882 h 254000"/>
              <a:gd name="connsiteX45" fmla="*/ 146304 w 228600"/>
              <a:gd name="connsiteY45" fmla="*/ 173645 h 254000"/>
              <a:gd name="connsiteX46" fmla="*/ 128656 w 228600"/>
              <a:gd name="connsiteY46" fmla="*/ 173645 h 254000"/>
              <a:gd name="connsiteX47" fmla="*/ 127925 w 228600"/>
              <a:gd name="connsiteY47" fmla="*/ 169882 h 254000"/>
              <a:gd name="connsiteX48" fmla="*/ 127925 w 228600"/>
              <a:gd name="connsiteY48" fmla="*/ 161133 h 254000"/>
              <a:gd name="connsiteX49" fmla="*/ 128656 w 228600"/>
              <a:gd name="connsiteY49" fmla="*/ 157370 h 254000"/>
              <a:gd name="connsiteX50" fmla="*/ 30724 w 228600"/>
              <a:gd name="connsiteY50" fmla="*/ 193588 h 254000"/>
              <a:gd name="connsiteX51" fmla="*/ 111648 w 228600"/>
              <a:gd name="connsiteY51" fmla="*/ 193588 h 254000"/>
              <a:gd name="connsiteX52" fmla="*/ 115214 w 228600"/>
              <a:gd name="connsiteY52" fmla="*/ 197351 h 254000"/>
              <a:gd name="connsiteX53" fmla="*/ 115214 w 228600"/>
              <a:gd name="connsiteY53" fmla="*/ 205912 h 254000"/>
              <a:gd name="connsiteX54" fmla="*/ 111648 w 228600"/>
              <a:gd name="connsiteY54" fmla="*/ 209675 h 254000"/>
              <a:gd name="connsiteX55" fmla="*/ 30724 w 228600"/>
              <a:gd name="connsiteY55" fmla="*/ 209675 h 254000"/>
              <a:gd name="connsiteX56" fmla="*/ 27066 w 228600"/>
              <a:gd name="connsiteY56" fmla="*/ 205912 h 254000"/>
              <a:gd name="connsiteX57" fmla="*/ 27066 w 228600"/>
              <a:gd name="connsiteY57" fmla="*/ 197540 h 254000"/>
              <a:gd name="connsiteX58" fmla="*/ 30724 w 228600"/>
              <a:gd name="connsiteY58" fmla="*/ 193777 h 254000"/>
              <a:gd name="connsiteX59" fmla="*/ 30724 w 228600"/>
              <a:gd name="connsiteY59" fmla="*/ 157370 h 254000"/>
              <a:gd name="connsiteX60" fmla="*/ 111648 w 228600"/>
              <a:gd name="connsiteY60" fmla="*/ 157370 h 254000"/>
              <a:gd name="connsiteX61" fmla="*/ 115214 w 228600"/>
              <a:gd name="connsiteY61" fmla="*/ 161133 h 254000"/>
              <a:gd name="connsiteX62" fmla="*/ 115214 w 228600"/>
              <a:gd name="connsiteY62" fmla="*/ 169882 h 254000"/>
              <a:gd name="connsiteX63" fmla="*/ 111648 w 228600"/>
              <a:gd name="connsiteY63" fmla="*/ 173645 h 254000"/>
              <a:gd name="connsiteX64" fmla="*/ 30724 w 228600"/>
              <a:gd name="connsiteY64" fmla="*/ 173645 h 254000"/>
              <a:gd name="connsiteX65" fmla="*/ 27066 w 228600"/>
              <a:gd name="connsiteY65" fmla="*/ 169882 h 254000"/>
              <a:gd name="connsiteX66" fmla="*/ 27066 w 228600"/>
              <a:gd name="connsiteY66" fmla="*/ 161133 h 254000"/>
              <a:gd name="connsiteX67" fmla="*/ 30724 w 228600"/>
              <a:gd name="connsiteY67" fmla="*/ 15737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28600" h="254000">
                <a:moveTo>
                  <a:pt x="0" y="79006"/>
                </a:moveTo>
                <a:lnTo>
                  <a:pt x="0" y="257747"/>
                </a:lnTo>
                <a:lnTo>
                  <a:pt x="14356" y="257747"/>
                </a:lnTo>
                <a:lnTo>
                  <a:pt x="28804" y="242789"/>
                </a:lnTo>
                <a:lnTo>
                  <a:pt x="43251" y="257747"/>
                </a:lnTo>
                <a:lnTo>
                  <a:pt x="100584" y="257747"/>
                </a:lnTo>
                <a:lnTo>
                  <a:pt x="115123" y="242789"/>
                </a:lnTo>
                <a:lnTo>
                  <a:pt x="129570" y="257747"/>
                </a:lnTo>
                <a:lnTo>
                  <a:pt x="144018" y="257747"/>
                </a:lnTo>
                <a:lnTo>
                  <a:pt x="158466" y="242789"/>
                </a:lnTo>
                <a:lnTo>
                  <a:pt x="172822" y="257747"/>
                </a:lnTo>
                <a:lnTo>
                  <a:pt x="172822" y="79006"/>
                </a:lnTo>
                <a:cubicBezTo>
                  <a:pt x="172822" y="46080"/>
                  <a:pt x="200254" y="3088"/>
                  <a:pt x="232349" y="3088"/>
                </a:cubicBezTo>
                <a:cubicBezTo>
                  <a:pt x="133320" y="3088"/>
                  <a:pt x="0" y="-23441"/>
                  <a:pt x="0" y="79006"/>
                </a:cubicBezTo>
                <a:close/>
                <a:moveTo>
                  <a:pt x="30724" y="121245"/>
                </a:moveTo>
                <a:lnTo>
                  <a:pt x="111648" y="121245"/>
                </a:lnTo>
                <a:cubicBezTo>
                  <a:pt x="113632" y="121296"/>
                  <a:pt x="115215" y="122966"/>
                  <a:pt x="115214" y="125008"/>
                </a:cubicBezTo>
                <a:lnTo>
                  <a:pt x="115214" y="133663"/>
                </a:lnTo>
                <a:cubicBezTo>
                  <a:pt x="115215" y="135705"/>
                  <a:pt x="113632" y="137375"/>
                  <a:pt x="111648" y="137426"/>
                </a:cubicBezTo>
                <a:lnTo>
                  <a:pt x="30724" y="137426"/>
                </a:lnTo>
                <a:cubicBezTo>
                  <a:pt x="28704" y="137426"/>
                  <a:pt x="27066" y="135741"/>
                  <a:pt x="27066" y="133663"/>
                </a:cubicBezTo>
                <a:lnTo>
                  <a:pt x="27066" y="125008"/>
                </a:lnTo>
                <a:cubicBezTo>
                  <a:pt x="27066" y="122930"/>
                  <a:pt x="28704" y="121245"/>
                  <a:pt x="30724" y="121245"/>
                </a:cubicBezTo>
                <a:close/>
                <a:moveTo>
                  <a:pt x="128656" y="121245"/>
                </a:moveTo>
                <a:lnTo>
                  <a:pt x="146304" y="121245"/>
                </a:lnTo>
                <a:cubicBezTo>
                  <a:pt x="146761" y="121245"/>
                  <a:pt x="147127" y="122939"/>
                  <a:pt x="147127" y="125008"/>
                </a:cubicBezTo>
                <a:lnTo>
                  <a:pt x="147127" y="133663"/>
                </a:lnTo>
                <a:cubicBezTo>
                  <a:pt x="147127" y="135733"/>
                  <a:pt x="147127" y="137426"/>
                  <a:pt x="146304" y="137426"/>
                </a:cubicBezTo>
                <a:lnTo>
                  <a:pt x="128656" y="137426"/>
                </a:lnTo>
                <a:cubicBezTo>
                  <a:pt x="128656" y="137426"/>
                  <a:pt x="127925" y="135733"/>
                  <a:pt x="127925" y="133663"/>
                </a:cubicBezTo>
                <a:lnTo>
                  <a:pt x="127925" y="125008"/>
                </a:lnTo>
                <a:cubicBezTo>
                  <a:pt x="127925" y="122939"/>
                  <a:pt x="127925" y="121245"/>
                  <a:pt x="128656" y="121245"/>
                </a:cubicBezTo>
                <a:close/>
                <a:moveTo>
                  <a:pt x="128656" y="193588"/>
                </a:moveTo>
                <a:lnTo>
                  <a:pt x="146304" y="193588"/>
                </a:lnTo>
                <a:cubicBezTo>
                  <a:pt x="146761" y="193588"/>
                  <a:pt x="147127" y="195282"/>
                  <a:pt x="147127" y="197351"/>
                </a:cubicBezTo>
                <a:lnTo>
                  <a:pt x="147127" y="205912"/>
                </a:lnTo>
                <a:cubicBezTo>
                  <a:pt x="147127" y="207982"/>
                  <a:pt x="147127" y="209675"/>
                  <a:pt x="146304" y="209675"/>
                </a:cubicBezTo>
                <a:lnTo>
                  <a:pt x="128656" y="209675"/>
                </a:lnTo>
                <a:cubicBezTo>
                  <a:pt x="128656" y="209675"/>
                  <a:pt x="127925" y="207982"/>
                  <a:pt x="127925" y="205912"/>
                </a:cubicBezTo>
                <a:lnTo>
                  <a:pt x="127925" y="197540"/>
                </a:lnTo>
                <a:cubicBezTo>
                  <a:pt x="127925" y="195470"/>
                  <a:pt x="127925" y="193777"/>
                  <a:pt x="128656" y="193777"/>
                </a:cubicBezTo>
                <a:close/>
                <a:moveTo>
                  <a:pt x="128656" y="157370"/>
                </a:moveTo>
                <a:lnTo>
                  <a:pt x="146304" y="157370"/>
                </a:lnTo>
                <a:cubicBezTo>
                  <a:pt x="146761" y="157370"/>
                  <a:pt x="147127" y="159157"/>
                  <a:pt x="147127" y="161133"/>
                </a:cubicBezTo>
                <a:lnTo>
                  <a:pt x="147127" y="169882"/>
                </a:lnTo>
                <a:cubicBezTo>
                  <a:pt x="147127" y="171951"/>
                  <a:pt x="147127" y="173645"/>
                  <a:pt x="146304" y="173645"/>
                </a:cubicBezTo>
                <a:lnTo>
                  <a:pt x="128656" y="173645"/>
                </a:lnTo>
                <a:cubicBezTo>
                  <a:pt x="128656" y="173645"/>
                  <a:pt x="127925" y="171951"/>
                  <a:pt x="127925" y="169882"/>
                </a:cubicBezTo>
                <a:lnTo>
                  <a:pt x="127925" y="161133"/>
                </a:lnTo>
                <a:cubicBezTo>
                  <a:pt x="127925" y="159157"/>
                  <a:pt x="127925" y="157370"/>
                  <a:pt x="128656" y="157370"/>
                </a:cubicBezTo>
                <a:close/>
                <a:moveTo>
                  <a:pt x="30724" y="193588"/>
                </a:moveTo>
                <a:lnTo>
                  <a:pt x="111648" y="193588"/>
                </a:lnTo>
                <a:cubicBezTo>
                  <a:pt x="113632" y="193639"/>
                  <a:pt x="115215" y="195309"/>
                  <a:pt x="115214" y="197351"/>
                </a:cubicBezTo>
                <a:lnTo>
                  <a:pt x="115214" y="205912"/>
                </a:lnTo>
                <a:cubicBezTo>
                  <a:pt x="115215" y="207954"/>
                  <a:pt x="113632" y="209624"/>
                  <a:pt x="111648" y="209675"/>
                </a:cubicBezTo>
                <a:lnTo>
                  <a:pt x="30724" y="209675"/>
                </a:lnTo>
                <a:cubicBezTo>
                  <a:pt x="28704" y="209675"/>
                  <a:pt x="27066" y="207990"/>
                  <a:pt x="27066" y="205912"/>
                </a:cubicBezTo>
                <a:lnTo>
                  <a:pt x="27066" y="197540"/>
                </a:lnTo>
                <a:cubicBezTo>
                  <a:pt x="27066" y="195461"/>
                  <a:pt x="28704" y="193777"/>
                  <a:pt x="30724" y="193777"/>
                </a:cubicBezTo>
                <a:close/>
                <a:moveTo>
                  <a:pt x="30724" y="157370"/>
                </a:moveTo>
                <a:lnTo>
                  <a:pt x="111648" y="157370"/>
                </a:lnTo>
                <a:cubicBezTo>
                  <a:pt x="113612" y="157468"/>
                  <a:pt x="115169" y="159110"/>
                  <a:pt x="115214" y="161133"/>
                </a:cubicBezTo>
                <a:lnTo>
                  <a:pt x="115214" y="169882"/>
                </a:lnTo>
                <a:cubicBezTo>
                  <a:pt x="115215" y="171924"/>
                  <a:pt x="113632" y="173594"/>
                  <a:pt x="111648" y="173645"/>
                </a:cubicBezTo>
                <a:lnTo>
                  <a:pt x="30724" y="173645"/>
                </a:lnTo>
                <a:cubicBezTo>
                  <a:pt x="28704" y="173645"/>
                  <a:pt x="27066" y="171960"/>
                  <a:pt x="27066" y="169882"/>
                </a:cubicBezTo>
                <a:lnTo>
                  <a:pt x="27066" y="161133"/>
                </a:lnTo>
                <a:cubicBezTo>
                  <a:pt x="27114" y="159075"/>
                  <a:pt x="28724" y="157419"/>
                  <a:pt x="30724" y="157370"/>
                </a:cubicBezTo>
                <a:close/>
              </a:path>
            </a:pathLst>
          </a:custGeom>
          <a:solidFill>
            <a:srgbClr val="090A0C">
              <a:alpha val="70000"/>
            </a:srgbClr>
          </a:solidFill>
          <a:ln w="91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Graphic 13">
            <a:extLst>
              <a:ext uri="{FF2B5EF4-FFF2-40B4-BE49-F238E27FC236}">
                <a16:creationId xmlns:a16="http://schemas.microsoft.com/office/drawing/2014/main" id="{3A4272E5-6F81-5640-A7A8-7B5576754EA3}"/>
              </a:ext>
            </a:extLst>
          </p:cNvPr>
          <p:cNvSpPr>
            <a:spLocks noChangeAspect="1"/>
          </p:cNvSpPr>
          <p:nvPr/>
        </p:nvSpPr>
        <p:spPr>
          <a:xfrm>
            <a:off x="6627514" y="3898446"/>
            <a:ext cx="307340" cy="184404"/>
          </a:xfrm>
          <a:custGeom>
            <a:avLst/>
            <a:gdLst>
              <a:gd name="connsiteX0" fmla="*/ 52023 w 254000"/>
              <a:gd name="connsiteY0" fmla="*/ 6457 h 152400"/>
              <a:gd name="connsiteX1" fmla="*/ 249579 w 254000"/>
              <a:gd name="connsiteY1" fmla="*/ 6457 h 152400"/>
              <a:gd name="connsiteX2" fmla="*/ 257763 w 254000"/>
              <a:gd name="connsiteY2" fmla="*/ 14256 h 152400"/>
              <a:gd name="connsiteX3" fmla="*/ 257763 w 254000"/>
              <a:gd name="connsiteY3" fmla="*/ 135011 h 152400"/>
              <a:gd name="connsiteX4" fmla="*/ 249579 w 254000"/>
              <a:gd name="connsiteY4" fmla="*/ 142721 h 152400"/>
              <a:gd name="connsiteX5" fmla="*/ 52023 w 254000"/>
              <a:gd name="connsiteY5" fmla="*/ 142721 h 152400"/>
              <a:gd name="connsiteX6" fmla="*/ 43839 w 254000"/>
              <a:gd name="connsiteY6" fmla="*/ 135011 h 152400"/>
              <a:gd name="connsiteX7" fmla="*/ 43839 w 254000"/>
              <a:gd name="connsiteY7" fmla="*/ 14256 h 152400"/>
              <a:gd name="connsiteX8" fmla="*/ 52023 w 254000"/>
              <a:gd name="connsiteY8" fmla="*/ 6457 h 152400"/>
              <a:gd name="connsiteX9" fmla="*/ 32738 w 254000"/>
              <a:gd name="connsiteY9" fmla="*/ 110896 h 152400"/>
              <a:gd name="connsiteX10" fmla="*/ 32738 w 254000"/>
              <a:gd name="connsiteY10" fmla="*/ 26179 h 152400"/>
              <a:gd name="connsiteX11" fmla="*/ 32173 w 254000"/>
              <a:gd name="connsiteY11" fmla="*/ 24476 h 152400"/>
              <a:gd name="connsiteX12" fmla="*/ 20414 w 254000"/>
              <a:gd name="connsiteY12" fmla="*/ 2154 h 152400"/>
              <a:gd name="connsiteX13" fmla="*/ 19661 w 254000"/>
              <a:gd name="connsiteY13" fmla="*/ 1168 h 152400"/>
              <a:gd name="connsiteX14" fmla="*/ 19661 w 254000"/>
              <a:gd name="connsiteY14" fmla="*/ 1168 h 152400"/>
              <a:gd name="connsiteX15" fmla="*/ 16745 w 254000"/>
              <a:gd name="connsiteY15" fmla="*/ 2 h 152400"/>
              <a:gd name="connsiteX16" fmla="*/ 13829 w 254000"/>
              <a:gd name="connsiteY16" fmla="*/ 1168 h 152400"/>
              <a:gd name="connsiteX17" fmla="*/ 12982 w 254000"/>
              <a:gd name="connsiteY17" fmla="*/ 2154 h 152400"/>
              <a:gd name="connsiteX18" fmla="*/ 1411 w 254000"/>
              <a:gd name="connsiteY18" fmla="*/ 24566 h 152400"/>
              <a:gd name="connsiteX19" fmla="*/ 1411 w 254000"/>
              <a:gd name="connsiteY19" fmla="*/ 26269 h 152400"/>
              <a:gd name="connsiteX20" fmla="*/ 1411 w 254000"/>
              <a:gd name="connsiteY20" fmla="*/ 111075 h 152400"/>
              <a:gd name="connsiteX21" fmla="*/ 31985 w 254000"/>
              <a:gd name="connsiteY21" fmla="*/ 123446 h 152400"/>
              <a:gd name="connsiteX22" fmla="*/ 0 w 254000"/>
              <a:gd name="connsiteY22" fmla="*/ 123446 h 152400"/>
              <a:gd name="connsiteX23" fmla="*/ 0 w 254000"/>
              <a:gd name="connsiteY23" fmla="*/ 127749 h 152400"/>
              <a:gd name="connsiteX24" fmla="*/ 31985 w 254000"/>
              <a:gd name="connsiteY24" fmla="*/ 127749 h 152400"/>
              <a:gd name="connsiteX25" fmla="*/ 27187 w 254000"/>
              <a:gd name="connsiteY25" fmla="*/ 148817 h 152400"/>
              <a:gd name="connsiteX26" fmla="*/ 4571 w 254000"/>
              <a:gd name="connsiteY26" fmla="*/ 148869 h 152400"/>
              <a:gd name="connsiteX27" fmla="*/ 4516 w 254000"/>
              <a:gd name="connsiteY27" fmla="*/ 148817 h 152400"/>
              <a:gd name="connsiteX28" fmla="*/ 0 w 254000"/>
              <a:gd name="connsiteY28" fmla="*/ 139852 h 152400"/>
              <a:gd name="connsiteX29" fmla="*/ 0 w 254000"/>
              <a:gd name="connsiteY29" fmla="*/ 130887 h 152400"/>
              <a:gd name="connsiteX30" fmla="*/ 31609 w 254000"/>
              <a:gd name="connsiteY30" fmla="*/ 130887 h 152400"/>
              <a:gd name="connsiteX31" fmla="*/ 31609 w 254000"/>
              <a:gd name="connsiteY31" fmla="*/ 139852 h 152400"/>
              <a:gd name="connsiteX32" fmla="*/ 27093 w 254000"/>
              <a:gd name="connsiteY32" fmla="*/ 148817 h 152400"/>
              <a:gd name="connsiteX33" fmla="*/ 31985 w 254000"/>
              <a:gd name="connsiteY33" fmla="*/ 115289 h 152400"/>
              <a:gd name="connsiteX34" fmla="*/ 0 w 254000"/>
              <a:gd name="connsiteY34" fmla="*/ 115289 h 152400"/>
              <a:gd name="connsiteX35" fmla="*/ 0 w 254000"/>
              <a:gd name="connsiteY35" fmla="*/ 119592 h 152400"/>
              <a:gd name="connsiteX36" fmla="*/ 31985 w 254000"/>
              <a:gd name="connsiteY36" fmla="*/ 119592 h 152400"/>
              <a:gd name="connsiteX37" fmla="*/ 13170 w 254000"/>
              <a:gd name="connsiteY37" fmla="*/ 105696 h 152400"/>
              <a:gd name="connsiteX38" fmla="*/ 12982 w 254000"/>
              <a:gd name="connsiteY38" fmla="*/ 35861 h 152400"/>
              <a:gd name="connsiteX39" fmla="*/ 22390 w 254000"/>
              <a:gd name="connsiteY39" fmla="*/ 35861 h 152400"/>
              <a:gd name="connsiteX40" fmla="*/ 22390 w 254000"/>
              <a:gd name="connsiteY40" fmla="*/ 105876 h 152400"/>
              <a:gd name="connsiteX41" fmla="*/ 25212 w 254000"/>
              <a:gd name="connsiteY41" fmla="*/ 23221 h 152400"/>
              <a:gd name="connsiteX42" fmla="*/ 7526 w 254000"/>
              <a:gd name="connsiteY42" fmla="*/ 23490 h 152400"/>
              <a:gd name="connsiteX43" fmla="*/ 16087 w 254000"/>
              <a:gd name="connsiteY43" fmla="*/ 7085 h 152400"/>
              <a:gd name="connsiteX44" fmla="*/ 65852 w 254000"/>
              <a:gd name="connsiteY44" fmla="*/ 30841 h 152400"/>
              <a:gd name="connsiteX45" fmla="*/ 232081 w 254000"/>
              <a:gd name="connsiteY45" fmla="*/ 30841 h 152400"/>
              <a:gd name="connsiteX46" fmla="*/ 232081 w 254000"/>
              <a:gd name="connsiteY46" fmla="*/ 42047 h 152400"/>
              <a:gd name="connsiteX47" fmla="*/ 65852 w 254000"/>
              <a:gd name="connsiteY47" fmla="*/ 42047 h 152400"/>
              <a:gd name="connsiteX48" fmla="*/ 65852 w 254000"/>
              <a:gd name="connsiteY48" fmla="*/ 111523 h 152400"/>
              <a:gd name="connsiteX49" fmla="*/ 232081 w 254000"/>
              <a:gd name="connsiteY49" fmla="*/ 111523 h 152400"/>
              <a:gd name="connsiteX50" fmla="*/ 232081 w 254000"/>
              <a:gd name="connsiteY50" fmla="*/ 122819 h 152400"/>
              <a:gd name="connsiteX51" fmla="*/ 65852 w 254000"/>
              <a:gd name="connsiteY51" fmla="*/ 122819 h 152400"/>
              <a:gd name="connsiteX52" fmla="*/ 65852 w 254000"/>
              <a:gd name="connsiteY52" fmla="*/ 84629 h 152400"/>
              <a:gd name="connsiteX53" fmla="*/ 232081 w 254000"/>
              <a:gd name="connsiteY53" fmla="*/ 84629 h 152400"/>
              <a:gd name="connsiteX54" fmla="*/ 232081 w 254000"/>
              <a:gd name="connsiteY54" fmla="*/ 95835 h 152400"/>
              <a:gd name="connsiteX55" fmla="*/ 65852 w 254000"/>
              <a:gd name="connsiteY55" fmla="*/ 95835 h 152400"/>
              <a:gd name="connsiteX56" fmla="*/ 65852 w 254000"/>
              <a:gd name="connsiteY56" fmla="*/ 57735 h 152400"/>
              <a:gd name="connsiteX57" fmla="*/ 232081 w 254000"/>
              <a:gd name="connsiteY57" fmla="*/ 57735 h 152400"/>
              <a:gd name="connsiteX58" fmla="*/ 232081 w 254000"/>
              <a:gd name="connsiteY58" fmla="*/ 68941 h 152400"/>
              <a:gd name="connsiteX59" fmla="*/ 65852 w 254000"/>
              <a:gd name="connsiteY59" fmla="*/ 68941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4000" h="152400">
                <a:moveTo>
                  <a:pt x="52023" y="6457"/>
                </a:moveTo>
                <a:lnTo>
                  <a:pt x="249579" y="6457"/>
                </a:lnTo>
                <a:cubicBezTo>
                  <a:pt x="254077" y="6505"/>
                  <a:pt x="257712" y="9969"/>
                  <a:pt x="257763" y="14256"/>
                </a:cubicBezTo>
                <a:lnTo>
                  <a:pt x="257763" y="135011"/>
                </a:lnTo>
                <a:cubicBezTo>
                  <a:pt x="257711" y="139283"/>
                  <a:pt x="254062" y="142721"/>
                  <a:pt x="249579" y="142721"/>
                </a:cubicBezTo>
                <a:lnTo>
                  <a:pt x="52023" y="142721"/>
                </a:lnTo>
                <a:cubicBezTo>
                  <a:pt x="47539" y="142721"/>
                  <a:pt x="43890" y="139283"/>
                  <a:pt x="43839" y="135011"/>
                </a:cubicBezTo>
                <a:lnTo>
                  <a:pt x="43839" y="14256"/>
                </a:lnTo>
                <a:cubicBezTo>
                  <a:pt x="43889" y="9969"/>
                  <a:pt x="47524" y="6505"/>
                  <a:pt x="52023" y="6457"/>
                </a:cubicBezTo>
                <a:close/>
                <a:moveTo>
                  <a:pt x="32738" y="110896"/>
                </a:moveTo>
                <a:lnTo>
                  <a:pt x="32738" y="26179"/>
                </a:lnTo>
                <a:cubicBezTo>
                  <a:pt x="32696" y="25577"/>
                  <a:pt x="32502" y="24992"/>
                  <a:pt x="32173" y="24476"/>
                </a:cubicBezTo>
                <a:lnTo>
                  <a:pt x="20414" y="2154"/>
                </a:lnTo>
                <a:lnTo>
                  <a:pt x="19661" y="1168"/>
                </a:lnTo>
                <a:lnTo>
                  <a:pt x="19661" y="1168"/>
                </a:lnTo>
                <a:cubicBezTo>
                  <a:pt x="18864" y="464"/>
                  <a:pt x="17831" y="51"/>
                  <a:pt x="16745" y="2"/>
                </a:cubicBezTo>
                <a:cubicBezTo>
                  <a:pt x="15641" y="-36"/>
                  <a:pt x="14574" y="390"/>
                  <a:pt x="13829" y="1168"/>
                </a:cubicBezTo>
                <a:cubicBezTo>
                  <a:pt x="13501" y="1459"/>
                  <a:pt x="13217" y="1790"/>
                  <a:pt x="12982" y="2154"/>
                </a:cubicBezTo>
                <a:lnTo>
                  <a:pt x="1411" y="24566"/>
                </a:lnTo>
                <a:cubicBezTo>
                  <a:pt x="1260" y="25124"/>
                  <a:pt x="1260" y="25710"/>
                  <a:pt x="1411" y="26269"/>
                </a:cubicBezTo>
                <a:lnTo>
                  <a:pt x="1411" y="111075"/>
                </a:lnTo>
                <a:close/>
                <a:moveTo>
                  <a:pt x="31985" y="123446"/>
                </a:moveTo>
                <a:lnTo>
                  <a:pt x="0" y="123446"/>
                </a:lnTo>
                <a:lnTo>
                  <a:pt x="0" y="127749"/>
                </a:lnTo>
                <a:lnTo>
                  <a:pt x="31985" y="127749"/>
                </a:lnTo>
                <a:close/>
                <a:moveTo>
                  <a:pt x="27187" y="148817"/>
                </a:moveTo>
                <a:cubicBezTo>
                  <a:pt x="20957" y="154783"/>
                  <a:pt x="10831" y="154806"/>
                  <a:pt x="4571" y="148869"/>
                </a:cubicBezTo>
                <a:cubicBezTo>
                  <a:pt x="4552" y="148851"/>
                  <a:pt x="4534" y="148834"/>
                  <a:pt x="4516" y="148817"/>
                </a:cubicBezTo>
                <a:cubicBezTo>
                  <a:pt x="1944" y="146432"/>
                  <a:pt x="343" y="143255"/>
                  <a:pt x="0" y="139852"/>
                </a:cubicBezTo>
                <a:lnTo>
                  <a:pt x="0" y="130887"/>
                </a:lnTo>
                <a:lnTo>
                  <a:pt x="31609" y="130887"/>
                </a:lnTo>
                <a:lnTo>
                  <a:pt x="31609" y="139852"/>
                </a:lnTo>
                <a:cubicBezTo>
                  <a:pt x="31138" y="143220"/>
                  <a:pt x="29557" y="146359"/>
                  <a:pt x="27093" y="148817"/>
                </a:cubicBezTo>
                <a:close/>
                <a:moveTo>
                  <a:pt x="31985" y="115289"/>
                </a:moveTo>
                <a:lnTo>
                  <a:pt x="0" y="115289"/>
                </a:lnTo>
                <a:lnTo>
                  <a:pt x="0" y="119592"/>
                </a:lnTo>
                <a:lnTo>
                  <a:pt x="31985" y="119592"/>
                </a:lnTo>
                <a:close/>
                <a:moveTo>
                  <a:pt x="13170" y="105696"/>
                </a:moveTo>
                <a:lnTo>
                  <a:pt x="12982" y="35861"/>
                </a:lnTo>
                <a:lnTo>
                  <a:pt x="22390" y="35861"/>
                </a:lnTo>
                <a:lnTo>
                  <a:pt x="22390" y="105876"/>
                </a:lnTo>
                <a:close/>
                <a:moveTo>
                  <a:pt x="25212" y="23221"/>
                </a:moveTo>
                <a:lnTo>
                  <a:pt x="7526" y="23490"/>
                </a:lnTo>
                <a:lnTo>
                  <a:pt x="16087" y="7085"/>
                </a:lnTo>
                <a:close/>
                <a:moveTo>
                  <a:pt x="65852" y="30841"/>
                </a:moveTo>
                <a:lnTo>
                  <a:pt x="232081" y="30841"/>
                </a:lnTo>
                <a:lnTo>
                  <a:pt x="232081" y="42047"/>
                </a:lnTo>
                <a:lnTo>
                  <a:pt x="65852" y="42047"/>
                </a:lnTo>
                <a:close/>
                <a:moveTo>
                  <a:pt x="65852" y="111523"/>
                </a:moveTo>
                <a:lnTo>
                  <a:pt x="232081" y="111523"/>
                </a:lnTo>
                <a:lnTo>
                  <a:pt x="232081" y="122819"/>
                </a:lnTo>
                <a:lnTo>
                  <a:pt x="65852" y="122819"/>
                </a:lnTo>
                <a:close/>
                <a:moveTo>
                  <a:pt x="65852" y="84629"/>
                </a:moveTo>
                <a:lnTo>
                  <a:pt x="232081" y="84629"/>
                </a:lnTo>
                <a:lnTo>
                  <a:pt x="232081" y="95835"/>
                </a:lnTo>
                <a:lnTo>
                  <a:pt x="65852" y="95835"/>
                </a:lnTo>
                <a:close/>
                <a:moveTo>
                  <a:pt x="65852" y="57735"/>
                </a:moveTo>
                <a:lnTo>
                  <a:pt x="232081" y="57735"/>
                </a:lnTo>
                <a:lnTo>
                  <a:pt x="232081" y="68941"/>
                </a:lnTo>
                <a:lnTo>
                  <a:pt x="65852" y="68941"/>
                </a:lnTo>
                <a:close/>
              </a:path>
            </a:pathLst>
          </a:custGeom>
          <a:solidFill>
            <a:srgbClr val="090A0C">
              <a:alpha val="70000"/>
            </a:srgbClr>
          </a:solidFill>
          <a:ln w="917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E68424B-AED6-304C-BDA5-B7A20EB4E2E6}"/>
              </a:ext>
            </a:extLst>
          </p:cNvPr>
          <p:cNvCxnSpPr>
            <a:cxnSpLocks/>
          </p:cNvCxnSpPr>
          <p:nvPr/>
        </p:nvCxnSpPr>
        <p:spPr>
          <a:xfrm>
            <a:off x="1353166" y="4580614"/>
            <a:ext cx="0" cy="408651"/>
          </a:xfrm>
          <a:prstGeom prst="line">
            <a:avLst/>
          </a:prstGeom>
          <a:ln w="254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EE5F364-5BC2-A04E-B977-156AA7D5688A}"/>
              </a:ext>
            </a:extLst>
          </p:cNvPr>
          <p:cNvCxnSpPr>
            <a:cxnSpLocks/>
          </p:cNvCxnSpPr>
          <p:nvPr/>
        </p:nvCxnSpPr>
        <p:spPr>
          <a:xfrm>
            <a:off x="1353166" y="3635090"/>
            <a:ext cx="0" cy="408651"/>
          </a:xfrm>
          <a:prstGeom prst="line">
            <a:avLst/>
          </a:prstGeom>
          <a:ln w="254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BFF61385-FC47-2944-A839-7871B02115A7}"/>
              </a:ext>
            </a:extLst>
          </p:cNvPr>
          <p:cNvSpPr>
            <a:spLocks noChangeAspect="1"/>
          </p:cNvSpPr>
          <p:nvPr/>
        </p:nvSpPr>
        <p:spPr bwMode="auto">
          <a:xfrm rot="2700000">
            <a:off x="1085946" y="3081003"/>
            <a:ext cx="528992" cy="533467"/>
          </a:xfrm>
          <a:prstGeom prst="roundRect">
            <a:avLst>
              <a:gd name="adj" fmla="val 22882"/>
            </a:avLst>
          </a:prstGeom>
          <a:solidFill>
            <a:schemeClr val="accent1"/>
          </a:solidFill>
          <a:ln>
            <a:noFill/>
          </a:ln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3318B37-ADE7-004F-B884-1FF5DB322CE7}"/>
              </a:ext>
            </a:extLst>
          </p:cNvPr>
          <p:cNvSpPr txBox="1"/>
          <p:nvPr/>
        </p:nvSpPr>
        <p:spPr>
          <a:xfrm>
            <a:off x="1670586" y="3049434"/>
            <a:ext cx="186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Describe your work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8AF08CC-A740-9540-AC73-8B9772C5D8BE}"/>
              </a:ext>
            </a:extLst>
          </p:cNvPr>
          <p:cNvSpPr/>
          <p:nvPr/>
        </p:nvSpPr>
        <p:spPr>
          <a:xfrm>
            <a:off x="1670587" y="3285488"/>
            <a:ext cx="24271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65000"/>
                </a:schemeClr>
              </a:solidFill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627873F-914D-F741-B2D7-3CCA155A7326}"/>
              </a:ext>
            </a:extLst>
          </p:cNvPr>
          <p:cNvGrpSpPr/>
          <p:nvPr/>
        </p:nvGrpSpPr>
        <p:grpSpPr>
          <a:xfrm>
            <a:off x="4301576" y="3074418"/>
            <a:ext cx="546636" cy="546636"/>
            <a:chOff x="6629717" y="3155681"/>
            <a:chExt cx="546636" cy="546636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14E69B5E-5709-AD4B-900D-CC71E20A0D6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29717" y="3155681"/>
              <a:ext cx="546636" cy="546636"/>
              <a:chOff x="10737180" y="4137561"/>
              <a:chExt cx="997527" cy="997527"/>
            </a:xfrm>
          </p:grpSpPr>
          <p:sp>
            <p:nvSpPr>
              <p:cNvPr id="114" name="Arc 113">
                <a:extLst>
                  <a:ext uri="{FF2B5EF4-FFF2-40B4-BE49-F238E27FC236}">
                    <a16:creationId xmlns:a16="http://schemas.microsoft.com/office/drawing/2014/main" id="{7FED54F9-A03D-064C-BC94-96E2CAB54AFA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343874"/>
                  <a:gd name="adj2" fmla="val 0"/>
                </a:avLst>
              </a:prstGeom>
              <a:ln w="50800" cap="rnd">
                <a:solidFill>
                  <a:schemeClr val="tx1">
                    <a:alpha val="2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Arc 130">
                <a:extLst>
                  <a:ext uri="{FF2B5EF4-FFF2-40B4-BE49-F238E27FC236}">
                    <a16:creationId xmlns:a16="http://schemas.microsoft.com/office/drawing/2014/main" id="{84CE8CB5-29CA-0D41-BA77-4A169DE7A4B7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16167979"/>
                  <a:gd name="adj2" fmla="val 10717241"/>
                </a:avLst>
              </a:prstGeom>
              <a:ln w="50800" cap="rnd">
                <a:solidFill>
                  <a:schemeClr val="accent1"/>
                </a:solidFill>
                <a:round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62F0F35-F9D0-3A41-97DE-A48756C0F641}"/>
                </a:ext>
              </a:extLst>
            </p:cNvPr>
            <p:cNvSpPr txBox="1"/>
            <p:nvPr/>
          </p:nvSpPr>
          <p:spPr>
            <a:xfrm>
              <a:off x="6675649" y="3290500"/>
              <a:ext cx="4547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75</a:t>
              </a:r>
              <a:r>
                <a:rPr lang="en-US" sz="1200" b="1" baseline="30000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%</a:t>
              </a:r>
            </a:p>
          </p:txBody>
        </p:sp>
      </p:grp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855998D2-BC8A-7F4A-A110-CA1021E571CF}"/>
              </a:ext>
            </a:extLst>
          </p:cNvPr>
          <p:cNvSpPr>
            <a:spLocks noChangeAspect="1"/>
          </p:cNvSpPr>
          <p:nvPr/>
        </p:nvSpPr>
        <p:spPr bwMode="auto">
          <a:xfrm rot="2700000">
            <a:off x="1085946" y="4010401"/>
            <a:ext cx="528992" cy="533467"/>
          </a:xfrm>
          <a:prstGeom prst="roundRect">
            <a:avLst>
              <a:gd name="adj" fmla="val 24954"/>
            </a:avLst>
          </a:prstGeom>
          <a:solidFill>
            <a:schemeClr val="accent2"/>
          </a:solidFill>
          <a:ln>
            <a:noFill/>
          </a:ln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8F6EC953-7E5D-3A40-9DFD-C2CB6A7531EC}"/>
              </a:ext>
            </a:extLst>
          </p:cNvPr>
          <p:cNvSpPr txBox="1"/>
          <p:nvPr/>
        </p:nvSpPr>
        <p:spPr>
          <a:xfrm>
            <a:off x="1670586" y="3978832"/>
            <a:ext cx="186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Describe your work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50C1EC8-EE51-714A-AC1F-424873872813}"/>
              </a:ext>
            </a:extLst>
          </p:cNvPr>
          <p:cNvSpPr/>
          <p:nvPr/>
        </p:nvSpPr>
        <p:spPr>
          <a:xfrm>
            <a:off x="1670587" y="4214886"/>
            <a:ext cx="24271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65000"/>
                </a:schemeClr>
              </a:solidFill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80BAA48-3A84-684B-BF84-51C10BA7F699}"/>
              </a:ext>
            </a:extLst>
          </p:cNvPr>
          <p:cNvGrpSpPr/>
          <p:nvPr/>
        </p:nvGrpSpPr>
        <p:grpSpPr>
          <a:xfrm>
            <a:off x="4301576" y="4003816"/>
            <a:ext cx="546636" cy="546636"/>
            <a:chOff x="6629717" y="3155681"/>
            <a:chExt cx="546636" cy="546636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CA8016F3-BDBF-3749-81C2-554D9AA5A5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29717" y="3155681"/>
              <a:ext cx="546636" cy="546636"/>
              <a:chOff x="10737180" y="4137561"/>
              <a:chExt cx="997527" cy="997527"/>
            </a:xfrm>
          </p:grpSpPr>
          <p:sp>
            <p:nvSpPr>
              <p:cNvPr id="138" name="Arc 137">
                <a:extLst>
                  <a:ext uri="{FF2B5EF4-FFF2-40B4-BE49-F238E27FC236}">
                    <a16:creationId xmlns:a16="http://schemas.microsoft.com/office/drawing/2014/main" id="{1FC56109-B96E-C746-8042-CCBBE6F9A7DA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343874"/>
                  <a:gd name="adj2" fmla="val 0"/>
                </a:avLst>
              </a:prstGeom>
              <a:ln w="50800" cap="rnd">
                <a:solidFill>
                  <a:schemeClr val="tx1">
                    <a:alpha val="2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Arc 138">
                <a:extLst>
                  <a:ext uri="{FF2B5EF4-FFF2-40B4-BE49-F238E27FC236}">
                    <a16:creationId xmlns:a16="http://schemas.microsoft.com/office/drawing/2014/main" id="{0D7BB9C3-04E3-E84E-B347-48B2D36CF99D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16167979"/>
                  <a:gd name="adj2" fmla="val 8767857"/>
                </a:avLst>
              </a:prstGeom>
              <a:ln w="50800" cap="rnd">
                <a:solidFill>
                  <a:schemeClr val="accent2"/>
                </a:solidFill>
                <a:round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E3DE9704-0285-164B-A001-145FC986E12A}"/>
                </a:ext>
              </a:extLst>
            </p:cNvPr>
            <p:cNvSpPr txBox="1"/>
            <p:nvPr/>
          </p:nvSpPr>
          <p:spPr>
            <a:xfrm>
              <a:off x="6675649" y="3290500"/>
              <a:ext cx="4547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60</a:t>
              </a:r>
              <a:r>
                <a:rPr lang="en-US" sz="1200" b="1" baseline="30000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%</a:t>
              </a:r>
            </a:p>
          </p:txBody>
        </p:sp>
      </p:grp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73CE5F5E-02C3-D049-8024-22DDC270F4FF}"/>
              </a:ext>
            </a:extLst>
          </p:cNvPr>
          <p:cNvSpPr>
            <a:spLocks noChangeAspect="1"/>
          </p:cNvSpPr>
          <p:nvPr/>
        </p:nvSpPr>
        <p:spPr bwMode="auto">
          <a:xfrm rot="2700000">
            <a:off x="1085946" y="4939799"/>
            <a:ext cx="528992" cy="533467"/>
          </a:xfrm>
          <a:prstGeom prst="roundRect">
            <a:avLst>
              <a:gd name="adj" fmla="val 25990"/>
            </a:avLst>
          </a:prstGeom>
          <a:solidFill>
            <a:schemeClr val="accent3"/>
          </a:solidFill>
          <a:ln>
            <a:noFill/>
          </a:ln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C8B51344-E9CF-D54D-90A6-9FD60AEA60AF}"/>
              </a:ext>
            </a:extLst>
          </p:cNvPr>
          <p:cNvSpPr txBox="1"/>
          <p:nvPr/>
        </p:nvSpPr>
        <p:spPr>
          <a:xfrm>
            <a:off x="1670586" y="4908230"/>
            <a:ext cx="1863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Describe your work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F6A0CD0E-8015-2B47-8ED2-16D4860C2BC9}"/>
              </a:ext>
            </a:extLst>
          </p:cNvPr>
          <p:cNvSpPr/>
          <p:nvPr/>
        </p:nvSpPr>
        <p:spPr>
          <a:xfrm>
            <a:off x="1670587" y="5144284"/>
            <a:ext cx="24271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65000"/>
                </a:schemeClr>
              </a:solidFill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0492F5C-6605-6C4F-87EF-D2C843B1E984}"/>
              </a:ext>
            </a:extLst>
          </p:cNvPr>
          <p:cNvGrpSpPr/>
          <p:nvPr/>
        </p:nvGrpSpPr>
        <p:grpSpPr>
          <a:xfrm>
            <a:off x="4301576" y="4933214"/>
            <a:ext cx="546636" cy="546636"/>
            <a:chOff x="6629717" y="3155681"/>
            <a:chExt cx="546636" cy="546636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4615F5E-2271-4C40-86EB-D104B92489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29717" y="3155681"/>
              <a:ext cx="546636" cy="546636"/>
              <a:chOff x="10737180" y="4137561"/>
              <a:chExt cx="997527" cy="997527"/>
            </a:xfrm>
          </p:grpSpPr>
          <p:sp>
            <p:nvSpPr>
              <p:cNvPr id="146" name="Arc 145">
                <a:extLst>
                  <a:ext uri="{FF2B5EF4-FFF2-40B4-BE49-F238E27FC236}">
                    <a16:creationId xmlns:a16="http://schemas.microsoft.com/office/drawing/2014/main" id="{94ADDF5B-3E50-A04E-9363-E47D197EB7AF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343874"/>
                  <a:gd name="adj2" fmla="val 0"/>
                </a:avLst>
              </a:prstGeom>
              <a:ln w="50800" cap="rnd">
                <a:solidFill>
                  <a:schemeClr val="tx1">
                    <a:alpha val="2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Arc 146">
                <a:extLst>
                  <a:ext uri="{FF2B5EF4-FFF2-40B4-BE49-F238E27FC236}">
                    <a16:creationId xmlns:a16="http://schemas.microsoft.com/office/drawing/2014/main" id="{C2023030-D065-F84A-86BD-56558C73B86A}"/>
                  </a:ext>
                </a:extLst>
              </p:cNvPr>
              <p:cNvSpPr/>
              <p:nvPr/>
            </p:nvSpPr>
            <p:spPr>
              <a:xfrm>
                <a:off x="10737180" y="4137561"/>
                <a:ext cx="997527" cy="997527"/>
              </a:xfrm>
              <a:prstGeom prst="arc">
                <a:avLst>
                  <a:gd name="adj1" fmla="val 16167979"/>
                  <a:gd name="adj2" fmla="val 12810585"/>
                </a:avLst>
              </a:prstGeom>
              <a:ln w="50800" cap="rnd">
                <a:solidFill>
                  <a:schemeClr val="accent3"/>
                </a:solidFill>
                <a:round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FCA16BDF-96E5-9342-B5D4-17C0685E0916}"/>
                </a:ext>
              </a:extLst>
            </p:cNvPr>
            <p:cNvSpPr txBox="1"/>
            <p:nvPr/>
          </p:nvSpPr>
          <p:spPr>
            <a:xfrm>
              <a:off x="6675649" y="3290500"/>
              <a:ext cx="4547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80</a:t>
              </a:r>
              <a:r>
                <a:rPr lang="en-US" sz="1200" b="1" baseline="30000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%</a:t>
              </a:r>
            </a:p>
          </p:txBody>
        </p:sp>
      </p:grpSp>
      <p:sp>
        <p:nvSpPr>
          <p:cNvPr id="148" name="Graphic 2">
            <a:extLst>
              <a:ext uri="{FF2B5EF4-FFF2-40B4-BE49-F238E27FC236}">
                <a16:creationId xmlns:a16="http://schemas.microsoft.com/office/drawing/2014/main" id="{40717BA8-F62C-6F4A-BA23-58C2537B3BBE}"/>
              </a:ext>
            </a:extLst>
          </p:cNvPr>
          <p:cNvSpPr/>
          <p:nvPr/>
        </p:nvSpPr>
        <p:spPr>
          <a:xfrm>
            <a:off x="1254986" y="3178699"/>
            <a:ext cx="190912" cy="338074"/>
          </a:xfrm>
          <a:custGeom>
            <a:avLst/>
            <a:gdLst>
              <a:gd name="connsiteX0" fmla="*/ 161321 w 190912"/>
              <a:gd name="connsiteY0" fmla="*/ 177437 h 338074"/>
              <a:gd name="connsiteX1" fmla="*/ 163946 w 190912"/>
              <a:gd name="connsiteY1" fmla="*/ 177437 h 338074"/>
              <a:gd name="connsiteX2" fmla="*/ 179577 w 190912"/>
              <a:gd name="connsiteY2" fmla="*/ 165073 h 338074"/>
              <a:gd name="connsiteX3" fmla="*/ 179577 w 190912"/>
              <a:gd name="connsiteY3" fmla="*/ 161034 h 338074"/>
              <a:gd name="connsiteX4" fmla="*/ 193060 w 190912"/>
              <a:gd name="connsiteY4" fmla="*/ 136618 h 338074"/>
              <a:gd name="connsiteX5" fmla="*/ 200440 w 190912"/>
              <a:gd name="connsiteY5" fmla="*/ 117211 h 338074"/>
              <a:gd name="connsiteX6" fmla="*/ 198787 w 190912"/>
              <a:gd name="connsiteY6" fmla="*/ 114205 h 338074"/>
              <a:gd name="connsiteX7" fmla="*/ 198787 w 190912"/>
              <a:gd name="connsiteY7" fmla="*/ 86032 h 338074"/>
              <a:gd name="connsiteX8" fmla="*/ 195767 w 190912"/>
              <a:gd name="connsiteY8" fmla="*/ 65379 h 338074"/>
              <a:gd name="connsiteX9" fmla="*/ 193060 w 190912"/>
              <a:gd name="connsiteY9" fmla="*/ 63744 h 338074"/>
              <a:gd name="connsiteX10" fmla="*/ 179577 w 190912"/>
              <a:gd name="connsiteY10" fmla="*/ 39328 h 338074"/>
              <a:gd name="connsiteX11" fmla="*/ 167379 w 190912"/>
              <a:gd name="connsiteY11" fmla="*/ 23036 h 338074"/>
              <a:gd name="connsiteX12" fmla="*/ 163946 w 190912"/>
              <a:gd name="connsiteY12" fmla="*/ 23050 h 338074"/>
              <a:gd name="connsiteX13" fmla="*/ 140082 w 190912"/>
              <a:gd name="connsiteY13" fmla="*/ 8901 h 338074"/>
              <a:gd name="connsiteX14" fmla="*/ 122158 w 190912"/>
              <a:gd name="connsiteY14" fmla="*/ 1096 h 338074"/>
              <a:gd name="connsiteX15" fmla="*/ 119320 w 190912"/>
              <a:gd name="connsiteY15" fmla="*/ 2766 h 338074"/>
              <a:gd name="connsiteX16" fmla="*/ 92354 w 190912"/>
              <a:gd name="connsiteY16" fmla="*/ 2766 h 338074"/>
              <a:gd name="connsiteX17" fmla="*/ 72895 w 190912"/>
              <a:gd name="connsiteY17" fmla="*/ 6271 h 338074"/>
              <a:gd name="connsiteX18" fmla="*/ 71592 w 190912"/>
              <a:gd name="connsiteY18" fmla="*/ 8651 h 338074"/>
              <a:gd name="connsiteX19" fmla="*/ 47728 w 190912"/>
              <a:gd name="connsiteY19" fmla="*/ 22800 h 338074"/>
              <a:gd name="connsiteX20" fmla="*/ 32110 w 190912"/>
              <a:gd name="connsiteY20" fmla="*/ 35474 h 338074"/>
              <a:gd name="connsiteX21" fmla="*/ 32097 w 190912"/>
              <a:gd name="connsiteY21" fmla="*/ 39077 h 338074"/>
              <a:gd name="connsiteX22" fmla="*/ 18853 w 190912"/>
              <a:gd name="connsiteY22" fmla="*/ 63494 h 338074"/>
              <a:gd name="connsiteX23" fmla="*/ 11422 w 190912"/>
              <a:gd name="connsiteY23" fmla="*/ 82497 h 338074"/>
              <a:gd name="connsiteX24" fmla="*/ 13245 w 190912"/>
              <a:gd name="connsiteY24" fmla="*/ 85782 h 338074"/>
              <a:gd name="connsiteX25" fmla="*/ 13245 w 190912"/>
              <a:gd name="connsiteY25" fmla="*/ 113955 h 338074"/>
              <a:gd name="connsiteX26" fmla="*/ 15562 w 190912"/>
              <a:gd name="connsiteY26" fmla="*/ 134351 h 338074"/>
              <a:gd name="connsiteX27" fmla="*/ 18853 w 190912"/>
              <a:gd name="connsiteY27" fmla="*/ 136368 h 338074"/>
              <a:gd name="connsiteX28" fmla="*/ 32336 w 190912"/>
              <a:gd name="connsiteY28" fmla="*/ 160784 h 338074"/>
              <a:gd name="connsiteX29" fmla="*/ 40092 w 190912"/>
              <a:gd name="connsiteY29" fmla="*/ 175810 h 338074"/>
              <a:gd name="connsiteX30" fmla="*/ 0 w 190912"/>
              <a:gd name="connsiteY30" fmla="*/ 321682 h 338074"/>
              <a:gd name="connsiteX31" fmla="*/ 47728 w 190912"/>
              <a:gd name="connsiteY31" fmla="*/ 284118 h 338074"/>
              <a:gd name="connsiteX32" fmla="*/ 68490 w 190912"/>
              <a:gd name="connsiteY32" fmla="*/ 342718 h 338074"/>
              <a:gd name="connsiteX33" fmla="*/ 100945 w 190912"/>
              <a:gd name="connsiteY33" fmla="*/ 224642 h 338074"/>
              <a:gd name="connsiteX34" fmla="*/ 133161 w 190912"/>
              <a:gd name="connsiteY34" fmla="*/ 342718 h 338074"/>
              <a:gd name="connsiteX35" fmla="*/ 154042 w 190912"/>
              <a:gd name="connsiteY35" fmla="*/ 284118 h 338074"/>
              <a:gd name="connsiteX36" fmla="*/ 201770 w 190912"/>
              <a:gd name="connsiteY36" fmla="*/ 321682 h 338074"/>
              <a:gd name="connsiteX37" fmla="*/ 105956 w 190912"/>
              <a:gd name="connsiteY37" fmla="*/ 61365 h 338074"/>
              <a:gd name="connsiteX38" fmla="*/ 113235 w 190912"/>
              <a:gd name="connsiteY38" fmla="*/ 88161 h 338074"/>
              <a:gd name="connsiteX39" fmla="*/ 137099 w 190912"/>
              <a:gd name="connsiteY39" fmla="*/ 88161 h 338074"/>
              <a:gd name="connsiteX40" fmla="*/ 117769 w 190912"/>
              <a:gd name="connsiteY40" fmla="*/ 104438 h 338074"/>
              <a:gd name="connsiteX41" fmla="*/ 125167 w 190912"/>
              <a:gd name="connsiteY41" fmla="*/ 131234 h 338074"/>
              <a:gd name="connsiteX42" fmla="*/ 105956 w 190912"/>
              <a:gd name="connsiteY42" fmla="*/ 114581 h 338074"/>
              <a:gd name="connsiteX43" fmla="*/ 86626 w 190912"/>
              <a:gd name="connsiteY43" fmla="*/ 131234 h 338074"/>
              <a:gd name="connsiteX44" fmla="*/ 94024 w 190912"/>
              <a:gd name="connsiteY44" fmla="*/ 104438 h 338074"/>
              <a:gd name="connsiteX45" fmla="*/ 74694 w 190912"/>
              <a:gd name="connsiteY45" fmla="*/ 88161 h 338074"/>
              <a:gd name="connsiteX46" fmla="*/ 98558 w 190912"/>
              <a:gd name="connsiteY46" fmla="*/ 88161 h 338074"/>
              <a:gd name="connsiteX47" fmla="*/ 105956 w 190912"/>
              <a:gd name="connsiteY47" fmla="*/ 158906 h 338074"/>
              <a:gd name="connsiteX48" fmla="*/ 49876 w 190912"/>
              <a:gd name="connsiteY48" fmla="*/ 99806 h 338074"/>
              <a:gd name="connsiteX49" fmla="*/ 106195 w 190912"/>
              <a:gd name="connsiteY49" fmla="*/ 40956 h 338074"/>
              <a:gd name="connsiteX50" fmla="*/ 162275 w 190912"/>
              <a:gd name="connsiteY50" fmla="*/ 99931 h 338074"/>
              <a:gd name="connsiteX51" fmla="*/ 106076 w 190912"/>
              <a:gd name="connsiteY51" fmla="*/ 158906 h 338074"/>
              <a:gd name="connsiteX52" fmla="*/ 105956 w 190912"/>
              <a:gd name="connsiteY52" fmla="*/ 158906 h 338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90912" h="338074">
                <a:moveTo>
                  <a:pt x="161321" y="177437"/>
                </a:moveTo>
                <a:lnTo>
                  <a:pt x="163946" y="177437"/>
                </a:lnTo>
                <a:cubicBezTo>
                  <a:pt x="171516" y="178553"/>
                  <a:pt x="178514" y="173017"/>
                  <a:pt x="179577" y="165073"/>
                </a:cubicBezTo>
                <a:cubicBezTo>
                  <a:pt x="179756" y="163733"/>
                  <a:pt x="179756" y="162374"/>
                  <a:pt x="179577" y="161034"/>
                </a:cubicBezTo>
                <a:cubicBezTo>
                  <a:pt x="179455" y="150914"/>
                  <a:pt x="184632" y="141540"/>
                  <a:pt x="193060" y="136618"/>
                </a:cubicBezTo>
                <a:cubicBezTo>
                  <a:pt x="200205" y="133398"/>
                  <a:pt x="203509" y="124709"/>
                  <a:pt x="200440" y="117211"/>
                </a:cubicBezTo>
                <a:cubicBezTo>
                  <a:pt x="200004" y="116145"/>
                  <a:pt x="199449" y="115135"/>
                  <a:pt x="198787" y="114205"/>
                </a:cubicBezTo>
                <a:cubicBezTo>
                  <a:pt x="193785" y="105547"/>
                  <a:pt x="193785" y="94690"/>
                  <a:pt x="198787" y="86032"/>
                </a:cubicBezTo>
                <a:cubicBezTo>
                  <a:pt x="203388" y="79454"/>
                  <a:pt x="202036" y="70207"/>
                  <a:pt x="195767" y="65379"/>
                </a:cubicBezTo>
                <a:cubicBezTo>
                  <a:pt x="194925" y="64730"/>
                  <a:pt x="194017" y="64182"/>
                  <a:pt x="193060" y="63744"/>
                </a:cubicBezTo>
                <a:cubicBezTo>
                  <a:pt x="184555" y="58906"/>
                  <a:pt x="179348" y="49477"/>
                  <a:pt x="179577" y="39328"/>
                </a:cubicBezTo>
                <a:cubicBezTo>
                  <a:pt x="180496" y="31295"/>
                  <a:pt x="175035" y="24001"/>
                  <a:pt x="167379" y="23036"/>
                </a:cubicBezTo>
                <a:cubicBezTo>
                  <a:pt x="166239" y="22893"/>
                  <a:pt x="165085" y="22897"/>
                  <a:pt x="163946" y="23050"/>
                </a:cubicBezTo>
                <a:cubicBezTo>
                  <a:pt x="154076" y="23471"/>
                  <a:pt x="144831" y="17990"/>
                  <a:pt x="140082" y="8901"/>
                </a:cubicBezTo>
                <a:cubicBezTo>
                  <a:pt x="137186" y="1552"/>
                  <a:pt x="129161" y="-1942"/>
                  <a:pt x="122158" y="1096"/>
                </a:cubicBezTo>
                <a:cubicBezTo>
                  <a:pt x="121152" y="1533"/>
                  <a:pt x="120200" y="2093"/>
                  <a:pt x="119320" y="2766"/>
                </a:cubicBezTo>
                <a:cubicBezTo>
                  <a:pt x="110997" y="7899"/>
                  <a:pt x="100677" y="7899"/>
                  <a:pt x="92354" y="2766"/>
                </a:cubicBezTo>
                <a:cubicBezTo>
                  <a:pt x="86058" y="-1905"/>
                  <a:pt x="77346" y="-336"/>
                  <a:pt x="72895" y="6271"/>
                </a:cubicBezTo>
                <a:cubicBezTo>
                  <a:pt x="72391" y="7020"/>
                  <a:pt x="71954" y="7816"/>
                  <a:pt x="71592" y="8651"/>
                </a:cubicBezTo>
                <a:cubicBezTo>
                  <a:pt x="66906" y="17805"/>
                  <a:pt x="57618" y="23312"/>
                  <a:pt x="47728" y="22800"/>
                </a:cubicBezTo>
                <a:cubicBezTo>
                  <a:pt x="40080" y="21774"/>
                  <a:pt x="33088" y="27448"/>
                  <a:pt x="32110" y="35474"/>
                </a:cubicBezTo>
                <a:cubicBezTo>
                  <a:pt x="31965" y="36670"/>
                  <a:pt x="31960" y="37880"/>
                  <a:pt x="32097" y="39077"/>
                </a:cubicBezTo>
                <a:cubicBezTo>
                  <a:pt x="32373" y="49173"/>
                  <a:pt x="27265" y="58588"/>
                  <a:pt x="18853" y="63494"/>
                </a:cubicBezTo>
                <a:cubicBezTo>
                  <a:pt x="11800" y="66588"/>
                  <a:pt x="8473" y="75097"/>
                  <a:pt x="11422" y="82497"/>
                </a:cubicBezTo>
                <a:cubicBezTo>
                  <a:pt x="11890" y="83671"/>
                  <a:pt x="12503" y="84775"/>
                  <a:pt x="13245" y="85782"/>
                </a:cubicBezTo>
                <a:cubicBezTo>
                  <a:pt x="18141" y="94470"/>
                  <a:pt x="18141" y="105266"/>
                  <a:pt x="13245" y="113955"/>
                </a:cubicBezTo>
                <a:cubicBezTo>
                  <a:pt x="8517" y="120259"/>
                  <a:pt x="9555" y="129390"/>
                  <a:pt x="15562" y="134351"/>
                </a:cubicBezTo>
                <a:cubicBezTo>
                  <a:pt x="16565" y="135179"/>
                  <a:pt x="17672" y="135858"/>
                  <a:pt x="18853" y="136368"/>
                </a:cubicBezTo>
                <a:cubicBezTo>
                  <a:pt x="27280" y="141289"/>
                  <a:pt x="32457" y="150664"/>
                  <a:pt x="32336" y="160784"/>
                </a:cubicBezTo>
                <a:cubicBezTo>
                  <a:pt x="31691" y="166998"/>
                  <a:pt x="34780" y="172981"/>
                  <a:pt x="40092" y="175810"/>
                </a:cubicBezTo>
                <a:lnTo>
                  <a:pt x="0" y="321682"/>
                </a:lnTo>
                <a:lnTo>
                  <a:pt x="47728" y="284118"/>
                </a:lnTo>
                <a:lnTo>
                  <a:pt x="68490" y="342718"/>
                </a:lnTo>
                <a:lnTo>
                  <a:pt x="100945" y="224642"/>
                </a:lnTo>
                <a:lnTo>
                  <a:pt x="133161" y="342718"/>
                </a:lnTo>
                <a:lnTo>
                  <a:pt x="154042" y="284118"/>
                </a:lnTo>
                <a:lnTo>
                  <a:pt x="201770" y="321682"/>
                </a:lnTo>
                <a:close/>
                <a:moveTo>
                  <a:pt x="105956" y="61365"/>
                </a:moveTo>
                <a:lnTo>
                  <a:pt x="113235" y="88161"/>
                </a:lnTo>
                <a:lnTo>
                  <a:pt x="137099" y="88161"/>
                </a:lnTo>
                <a:lnTo>
                  <a:pt x="117769" y="104438"/>
                </a:lnTo>
                <a:lnTo>
                  <a:pt x="125167" y="131234"/>
                </a:lnTo>
                <a:lnTo>
                  <a:pt x="105956" y="114581"/>
                </a:lnTo>
                <a:lnTo>
                  <a:pt x="86626" y="131234"/>
                </a:lnTo>
                <a:lnTo>
                  <a:pt x="94024" y="104438"/>
                </a:lnTo>
                <a:lnTo>
                  <a:pt x="74694" y="88161"/>
                </a:lnTo>
                <a:lnTo>
                  <a:pt x="98558" y="88161"/>
                </a:lnTo>
                <a:close/>
                <a:moveTo>
                  <a:pt x="105956" y="158906"/>
                </a:moveTo>
                <a:cubicBezTo>
                  <a:pt x="74918" y="158837"/>
                  <a:pt x="49810" y="132377"/>
                  <a:pt x="49876" y="99806"/>
                </a:cubicBezTo>
                <a:cubicBezTo>
                  <a:pt x="49942" y="67235"/>
                  <a:pt x="75157" y="40887"/>
                  <a:pt x="106195" y="40956"/>
                </a:cubicBezTo>
                <a:cubicBezTo>
                  <a:pt x="137186" y="41025"/>
                  <a:pt x="162275" y="67409"/>
                  <a:pt x="162275" y="99931"/>
                </a:cubicBezTo>
                <a:cubicBezTo>
                  <a:pt x="162275" y="132502"/>
                  <a:pt x="137114" y="158906"/>
                  <a:pt x="106076" y="158906"/>
                </a:cubicBezTo>
                <a:cubicBezTo>
                  <a:pt x="106036" y="158906"/>
                  <a:pt x="105996" y="158906"/>
                  <a:pt x="105956" y="158906"/>
                </a:cubicBezTo>
                <a:close/>
              </a:path>
            </a:pathLst>
          </a:custGeom>
          <a:solidFill>
            <a:srgbClr val="FFFFFF"/>
          </a:solidFill>
          <a:ln w="117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Graphic 4">
            <a:extLst>
              <a:ext uri="{FF2B5EF4-FFF2-40B4-BE49-F238E27FC236}">
                <a16:creationId xmlns:a16="http://schemas.microsoft.com/office/drawing/2014/main" id="{7D06B772-2E8B-DE47-AD25-4C7FFD5957A4}"/>
              </a:ext>
            </a:extLst>
          </p:cNvPr>
          <p:cNvSpPr/>
          <p:nvPr/>
        </p:nvSpPr>
        <p:spPr>
          <a:xfrm>
            <a:off x="1196772" y="5065420"/>
            <a:ext cx="307340" cy="265081"/>
          </a:xfrm>
          <a:custGeom>
            <a:avLst/>
            <a:gdLst>
              <a:gd name="connsiteX0" fmla="*/ 339201 w 338074"/>
              <a:gd name="connsiteY0" fmla="*/ 42471 h 291589"/>
              <a:gd name="connsiteX1" fmla="*/ 51212 w 338074"/>
              <a:gd name="connsiteY1" fmla="*/ 42471 h 291589"/>
              <a:gd name="connsiteX2" fmla="*/ 47831 w 338074"/>
              <a:gd name="connsiteY2" fmla="*/ 45894 h 291589"/>
              <a:gd name="connsiteX3" fmla="*/ 47831 w 338074"/>
              <a:gd name="connsiteY3" fmla="*/ 294885 h 291589"/>
              <a:gd name="connsiteX4" fmla="*/ 51212 w 338074"/>
              <a:gd name="connsiteY4" fmla="*/ 298308 h 291589"/>
              <a:gd name="connsiteX5" fmla="*/ 339201 w 338074"/>
              <a:gd name="connsiteY5" fmla="*/ 298308 h 291589"/>
              <a:gd name="connsiteX6" fmla="*/ 342456 w 338074"/>
              <a:gd name="connsiteY6" fmla="*/ 294885 h 291589"/>
              <a:gd name="connsiteX7" fmla="*/ 342456 w 338074"/>
              <a:gd name="connsiteY7" fmla="*/ 45894 h 291589"/>
              <a:gd name="connsiteX8" fmla="*/ 339201 w 338074"/>
              <a:gd name="connsiteY8" fmla="*/ 42471 h 291589"/>
              <a:gd name="connsiteX9" fmla="*/ 21036 w 338074"/>
              <a:gd name="connsiteY9" fmla="*/ 233271 h 291589"/>
              <a:gd name="connsiteX10" fmla="*/ 21036 w 338074"/>
              <a:gd name="connsiteY10" fmla="*/ 22440 h 291589"/>
              <a:gd name="connsiteX11" fmla="*/ 23916 w 338074"/>
              <a:gd name="connsiteY11" fmla="*/ 19651 h 291589"/>
              <a:gd name="connsiteX12" fmla="*/ 270710 w 338074"/>
              <a:gd name="connsiteY12" fmla="*/ 19651 h 291589"/>
              <a:gd name="connsiteX13" fmla="*/ 273464 w 338074"/>
              <a:gd name="connsiteY13" fmla="*/ 22440 h 291589"/>
              <a:gd name="connsiteX14" fmla="*/ 273464 w 338074"/>
              <a:gd name="connsiteY14" fmla="*/ 35878 h 291589"/>
              <a:gd name="connsiteX15" fmla="*/ 294750 w 338074"/>
              <a:gd name="connsiteY15" fmla="*/ 35878 h 291589"/>
              <a:gd name="connsiteX16" fmla="*/ 294750 w 338074"/>
              <a:gd name="connsiteY16" fmla="*/ 3296 h 291589"/>
              <a:gd name="connsiteX17" fmla="*/ 291495 w 338074"/>
              <a:gd name="connsiteY17" fmla="*/ 0 h 291589"/>
              <a:gd name="connsiteX18" fmla="*/ 3256 w 338074"/>
              <a:gd name="connsiteY18" fmla="*/ 0 h 291589"/>
              <a:gd name="connsiteX19" fmla="*/ 0 w 338074"/>
              <a:gd name="connsiteY19" fmla="*/ 3296 h 291589"/>
              <a:gd name="connsiteX20" fmla="*/ 0 w 338074"/>
              <a:gd name="connsiteY20" fmla="*/ 252415 h 291589"/>
              <a:gd name="connsiteX21" fmla="*/ 3256 w 338074"/>
              <a:gd name="connsiteY21" fmla="*/ 255711 h 291589"/>
              <a:gd name="connsiteX22" fmla="*/ 40819 w 338074"/>
              <a:gd name="connsiteY22" fmla="*/ 255711 h 291589"/>
              <a:gd name="connsiteX23" fmla="*/ 40819 w 338074"/>
              <a:gd name="connsiteY23" fmla="*/ 235934 h 291589"/>
              <a:gd name="connsiteX24" fmla="*/ 23916 w 338074"/>
              <a:gd name="connsiteY24" fmla="*/ 235934 h 291589"/>
              <a:gd name="connsiteX25" fmla="*/ 21036 w 338074"/>
              <a:gd name="connsiteY25" fmla="*/ 233271 h 291589"/>
              <a:gd name="connsiteX26" fmla="*/ 103801 w 338074"/>
              <a:gd name="connsiteY26" fmla="*/ 247724 h 291589"/>
              <a:gd name="connsiteX27" fmla="*/ 103801 w 338074"/>
              <a:gd name="connsiteY27" fmla="*/ 247724 h 291589"/>
              <a:gd name="connsiteX28" fmla="*/ 131223 w 338074"/>
              <a:gd name="connsiteY28" fmla="*/ 186364 h 291589"/>
              <a:gd name="connsiteX29" fmla="*/ 163778 w 338074"/>
              <a:gd name="connsiteY29" fmla="*/ 219072 h 291589"/>
              <a:gd name="connsiteX30" fmla="*/ 201342 w 338074"/>
              <a:gd name="connsiteY30" fmla="*/ 158472 h 291589"/>
              <a:gd name="connsiteX31" fmla="*/ 251427 w 338074"/>
              <a:gd name="connsiteY31" fmla="*/ 212353 h 291589"/>
              <a:gd name="connsiteX32" fmla="*/ 296003 w 338074"/>
              <a:gd name="connsiteY32" fmla="*/ 119805 h 291589"/>
              <a:gd name="connsiteX33" fmla="*/ 305143 w 338074"/>
              <a:gd name="connsiteY33" fmla="*/ 247724 h 291589"/>
              <a:gd name="connsiteX34" fmla="*/ 164780 w 338074"/>
              <a:gd name="connsiteY34" fmla="*/ 92421 h 291589"/>
              <a:gd name="connsiteX35" fmla="*/ 189822 w 338074"/>
              <a:gd name="connsiteY35" fmla="*/ 117777 h 291589"/>
              <a:gd name="connsiteX36" fmla="*/ 164780 w 338074"/>
              <a:gd name="connsiteY36" fmla="*/ 143132 h 291589"/>
              <a:gd name="connsiteX37" fmla="*/ 139737 w 338074"/>
              <a:gd name="connsiteY37" fmla="*/ 117777 h 291589"/>
              <a:gd name="connsiteX38" fmla="*/ 164780 w 338074"/>
              <a:gd name="connsiteY38" fmla="*/ 92421 h 291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38074" h="291589">
                <a:moveTo>
                  <a:pt x="339201" y="42471"/>
                </a:moveTo>
                <a:lnTo>
                  <a:pt x="51212" y="42471"/>
                </a:lnTo>
                <a:cubicBezTo>
                  <a:pt x="49372" y="42536"/>
                  <a:pt x="47896" y="44031"/>
                  <a:pt x="47831" y="45894"/>
                </a:cubicBezTo>
                <a:lnTo>
                  <a:pt x="47831" y="294885"/>
                </a:lnTo>
                <a:cubicBezTo>
                  <a:pt x="47896" y="296748"/>
                  <a:pt x="49372" y="298243"/>
                  <a:pt x="51212" y="298308"/>
                </a:cubicBezTo>
                <a:lnTo>
                  <a:pt x="339201" y="298308"/>
                </a:lnTo>
                <a:cubicBezTo>
                  <a:pt x="341019" y="298240"/>
                  <a:pt x="342458" y="296728"/>
                  <a:pt x="342456" y="294885"/>
                </a:cubicBezTo>
                <a:lnTo>
                  <a:pt x="342456" y="45894"/>
                </a:lnTo>
                <a:cubicBezTo>
                  <a:pt x="342458" y="44052"/>
                  <a:pt x="341019" y="42539"/>
                  <a:pt x="339201" y="42471"/>
                </a:cubicBezTo>
                <a:close/>
                <a:moveTo>
                  <a:pt x="21036" y="233271"/>
                </a:moveTo>
                <a:lnTo>
                  <a:pt x="21036" y="22440"/>
                </a:lnTo>
                <a:cubicBezTo>
                  <a:pt x="21103" y="20879"/>
                  <a:pt x="22373" y="19649"/>
                  <a:pt x="23916" y="19651"/>
                </a:cubicBezTo>
                <a:lnTo>
                  <a:pt x="270710" y="19651"/>
                </a:lnTo>
                <a:cubicBezTo>
                  <a:pt x="272231" y="19651"/>
                  <a:pt x="273464" y="20899"/>
                  <a:pt x="273464" y="22440"/>
                </a:cubicBezTo>
                <a:lnTo>
                  <a:pt x="273464" y="35878"/>
                </a:lnTo>
                <a:lnTo>
                  <a:pt x="294750" y="35878"/>
                </a:lnTo>
                <a:lnTo>
                  <a:pt x="294750" y="3296"/>
                </a:lnTo>
                <a:cubicBezTo>
                  <a:pt x="294750" y="1476"/>
                  <a:pt x="293293" y="0"/>
                  <a:pt x="291495" y="0"/>
                </a:cubicBezTo>
                <a:lnTo>
                  <a:pt x="3256" y="0"/>
                </a:lnTo>
                <a:cubicBezTo>
                  <a:pt x="1458" y="0"/>
                  <a:pt x="0" y="1476"/>
                  <a:pt x="0" y="3296"/>
                </a:cubicBezTo>
                <a:lnTo>
                  <a:pt x="0" y="252415"/>
                </a:lnTo>
                <a:cubicBezTo>
                  <a:pt x="0" y="254235"/>
                  <a:pt x="1458" y="255711"/>
                  <a:pt x="3256" y="255711"/>
                </a:cubicBezTo>
                <a:lnTo>
                  <a:pt x="40819" y="255711"/>
                </a:lnTo>
                <a:lnTo>
                  <a:pt x="40819" y="235934"/>
                </a:lnTo>
                <a:lnTo>
                  <a:pt x="23916" y="235934"/>
                </a:lnTo>
                <a:cubicBezTo>
                  <a:pt x="22418" y="235939"/>
                  <a:pt x="21166" y="234782"/>
                  <a:pt x="21036" y="233271"/>
                </a:cubicBezTo>
                <a:close/>
                <a:moveTo>
                  <a:pt x="103801" y="247724"/>
                </a:moveTo>
                <a:lnTo>
                  <a:pt x="103801" y="247724"/>
                </a:lnTo>
                <a:lnTo>
                  <a:pt x="131223" y="186364"/>
                </a:lnTo>
                <a:lnTo>
                  <a:pt x="163778" y="219072"/>
                </a:lnTo>
                <a:lnTo>
                  <a:pt x="201342" y="158472"/>
                </a:lnTo>
                <a:lnTo>
                  <a:pt x="251427" y="212353"/>
                </a:lnTo>
                <a:lnTo>
                  <a:pt x="296003" y="119805"/>
                </a:lnTo>
                <a:lnTo>
                  <a:pt x="305143" y="247724"/>
                </a:lnTo>
                <a:close/>
                <a:moveTo>
                  <a:pt x="164780" y="92421"/>
                </a:moveTo>
                <a:cubicBezTo>
                  <a:pt x="178610" y="92421"/>
                  <a:pt x="189822" y="103773"/>
                  <a:pt x="189822" y="117777"/>
                </a:cubicBezTo>
                <a:cubicBezTo>
                  <a:pt x="189822" y="131780"/>
                  <a:pt x="178610" y="143132"/>
                  <a:pt x="164780" y="143132"/>
                </a:cubicBezTo>
                <a:cubicBezTo>
                  <a:pt x="150949" y="143132"/>
                  <a:pt x="139737" y="131780"/>
                  <a:pt x="139737" y="117777"/>
                </a:cubicBezTo>
                <a:cubicBezTo>
                  <a:pt x="139737" y="103773"/>
                  <a:pt x="150949" y="92421"/>
                  <a:pt x="164780" y="92421"/>
                </a:cubicBezTo>
                <a:close/>
              </a:path>
            </a:pathLst>
          </a:custGeom>
          <a:solidFill>
            <a:srgbClr val="FFFFFF"/>
          </a:solidFill>
          <a:ln w="123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Graphic 6">
            <a:extLst>
              <a:ext uri="{FF2B5EF4-FFF2-40B4-BE49-F238E27FC236}">
                <a16:creationId xmlns:a16="http://schemas.microsoft.com/office/drawing/2014/main" id="{D64DF778-2E7E-6D47-93DE-2F8FBCAEC380}"/>
              </a:ext>
            </a:extLst>
          </p:cNvPr>
          <p:cNvSpPr/>
          <p:nvPr/>
        </p:nvSpPr>
        <p:spPr>
          <a:xfrm>
            <a:off x="1229701" y="4117572"/>
            <a:ext cx="241482" cy="338074"/>
          </a:xfrm>
          <a:custGeom>
            <a:avLst/>
            <a:gdLst>
              <a:gd name="connsiteX0" fmla="*/ 214411 w 241481"/>
              <a:gd name="connsiteY0" fmla="*/ 159646 h 338074"/>
              <a:gd name="connsiteX1" fmla="*/ 206683 w 241481"/>
              <a:gd name="connsiteY1" fmla="*/ 137734 h 338074"/>
              <a:gd name="connsiteX2" fmla="*/ 189176 w 241481"/>
              <a:gd name="connsiteY2" fmla="*/ 127592 h 338074"/>
              <a:gd name="connsiteX3" fmla="*/ 178495 w 241481"/>
              <a:gd name="connsiteY3" fmla="*/ 145933 h 338074"/>
              <a:gd name="connsiteX4" fmla="*/ 178913 w 241481"/>
              <a:gd name="connsiteY4" fmla="*/ 147375 h 338074"/>
              <a:gd name="connsiteX5" fmla="*/ 186037 w 241481"/>
              <a:gd name="connsiteY5" fmla="*/ 168661 h 338074"/>
              <a:gd name="connsiteX6" fmla="*/ 183501 w 241481"/>
              <a:gd name="connsiteY6" fmla="*/ 168661 h 338074"/>
              <a:gd name="connsiteX7" fmla="*/ 163579 w 241481"/>
              <a:gd name="connsiteY7" fmla="*/ 111690 h 338074"/>
              <a:gd name="connsiteX8" fmla="*/ 146071 w 241481"/>
              <a:gd name="connsiteY8" fmla="*/ 101422 h 338074"/>
              <a:gd name="connsiteX9" fmla="*/ 135317 w 241481"/>
              <a:gd name="connsiteY9" fmla="*/ 119510 h 338074"/>
              <a:gd name="connsiteX10" fmla="*/ 135809 w 241481"/>
              <a:gd name="connsiteY10" fmla="*/ 121206 h 338074"/>
              <a:gd name="connsiteX11" fmla="*/ 154886 w 241481"/>
              <a:gd name="connsiteY11" fmla="*/ 180682 h 338074"/>
              <a:gd name="connsiteX12" fmla="*/ 152712 w 241481"/>
              <a:gd name="connsiteY12" fmla="*/ 180682 h 338074"/>
              <a:gd name="connsiteX13" fmla="*/ 125666 w 241481"/>
              <a:gd name="connsiteY13" fmla="*/ 109561 h 338074"/>
              <a:gd name="connsiteX14" fmla="*/ 108038 w 241481"/>
              <a:gd name="connsiteY14" fmla="*/ 99294 h 338074"/>
              <a:gd name="connsiteX15" fmla="*/ 97421 w 241481"/>
              <a:gd name="connsiteY15" fmla="*/ 117468 h 338074"/>
              <a:gd name="connsiteX16" fmla="*/ 97896 w 241481"/>
              <a:gd name="connsiteY16" fmla="*/ 119077 h 338074"/>
              <a:gd name="connsiteX17" fmla="*/ 120957 w 241481"/>
              <a:gd name="connsiteY17" fmla="*/ 186066 h 338074"/>
              <a:gd name="connsiteX18" fmla="*/ 118060 w 241481"/>
              <a:gd name="connsiteY18" fmla="*/ 187819 h 338074"/>
              <a:gd name="connsiteX19" fmla="*/ 70488 w 241481"/>
              <a:gd name="connsiteY19" fmla="*/ 59476 h 338074"/>
              <a:gd name="connsiteX20" fmla="*/ 52980 w 241481"/>
              <a:gd name="connsiteY20" fmla="*/ 50085 h 338074"/>
              <a:gd name="connsiteX21" fmla="*/ 42673 w 241481"/>
              <a:gd name="connsiteY21" fmla="*/ 68655 h 338074"/>
              <a:gd name="connsiteX22" fmla="*/ 42838 w 241481"/>
              <a:gd name="connsiteY22" fmla="*/ 69243 h 338074"/>
              <a:gd name="connsiteX23" fmla="*/ 95964 w 241481"/>
              <a:gd name="connsiteY23" fmla="*/ 223505 h 338074"/>
              <a:gd name="connsiteX24" fmla="*/ 95964 w 241481"/>
              <a:gd name="connsiteY24" fmla="*/ 223505 h 338074"/>
              <a:gd name="connsiteX25" fmla="*/ 99828 w 241481"/>
              <a:gd name="connsiteY25" fmla="*/ 235149 h 338074"/>
              <a:gd name="connsiteX26" fmla="*/ 90168 w 241481"/>
              <a:gd name="connsiteY26" fmla="*/ 247671 h 338074"/>
              <a:gd name="connsiteX27" fmla="*/ 67107 w 241481"/>
              <a:gd name="connsiteY27" fmla="*/ 217244 h 338074"/>
              <a:gd name="connsiteX28" fmla="*/ 51290 w 241481"/>
              <a:gd name="connsiteY28" fmla="*/ 192953 h 338074"/>
              <a:gd name="connsiteX29" fmla="*/ 31397 w 241481"/>
              <a:gd name="connsiteY29" fmla="*/ 187857 h 338074"/>
              <a:gd name="connsiteX30" fmla="*/ 30039 w 241481"/>
              <a:gd name="connsiteY30" fmla="*/ 188821 h 338074"/>
              <a:gd name="connsiteX31" fmla="*/ 26779 w 241481"/>
              <a:gd name="connsiteY31" fmla="*/ 209355 h 338074"/>
              <a:gd name="connsiteX32" fmla="*/ 65779 w 241481"/>
              <a:gd name="connsiteY32" fmla="*/ 274216 h 338074"/>
              <a:gd name="connsiteX33" fmla="*/ 163941 w 241481"/>
              <a:gd name="connsiteY33" fmla="*/ 342081 h 338074"/>
              <a:gd name="connsiteX34" fmla="*/ 239766 w 241481"/>
              <a:gd name="connsiteY34" fmla="*/ 294124 h 338074"/>
              <a:gd name="connsiteX35" fmla="*/ 243872 w 241481"/>
              <a:gd name="connsiteY35" fmla="*/ 245292 h 338074"/>
              <a:gd name="connsiteX36" fmla="*/ 214411 w 241481"/>
              <a:gd name="connsiteY36" fmla="*/ 159646 h 338074"/>
              <a:gd name="connsiteX37" fmla="*/ 38250 w 241481"/>
              <a:gd name="connsiteY37" fmla="*/ 0 h 338074"/>
              <a:gd name="connsiteX38" fmla="*/ 65537 w 241481"/>
              <a:gd name="connsiteY38" fmla="*/ 11645 h 338074"/>
              <a:gd name="connsiteX39" fmla="*/ 65537 w 241481"/>
              <a:gd name="connsiteY39" fmla="*/ 11645 h 338074"/>
              <a:gd name="connsiteX40" fmla="*/ 76887 w 241481"/>
              <a:gd name="connsiteY40" fmla="*/ 40068 h 338074"/>
              <a:gd name="connsiteX41" fmla="*/ 73868 w 241481"/>
              <a:gd name="connsiteY41" fmla="*/ 55594 h 338074"/>
              <a:gd name="connsiteX42" fmla="*/ 63605 w 241481"/>
              <a:gd name="connsiteY42" fmla="*/ 45703 h 338074"/>
              <a:gd name="connsiteX43" fmla="*/ 63605 w 241481"/>
              <a:gd name="connsiteY43" fmla="*/ 40068 h 338074"/>
              <a:gd name="connsiteX44" fmla="*/ 56119 w 241481"/>
              <a:gd name="connsiteY44" fmla="*/ 21036 h 338074"/>
              <a:gd name="connsiteX45" fmla="*/ 56119 w 241481"/>
              <a:gd name="connsiteY45" fmla="*/ 21036 h 338074"/>
              <a:gd name="connsiteX46" fmla="*/ 19579 w 241481"/>
              <a:gd name="connsiteY46" fmla="*/ 20739 h 338074"/>
              <a:gd name="connsiteX47" fmla="*/ 19293 w 241481"/>
              <a:gd name="connsiteY47" fmla="*/ 21036 h 338074"/>
              <a:gd name="connsiteX48" fmla="*/ 19293 w 241481"/>
              <a:gd name="connsiteY48" fmla="*/ 21036 h 338074"/>
              <a:gd name="connsiteX49" fmla="*/ 19293 w 241481"/>
              <a:gd name="connsiteY49" fmla="*/ 58600 h 338074"/>
              <a:gd name="connsiteX50" fmla="*/ 37042 w 241481"/>
              <a:gd name="connsiteY50" fmla="*/ 66613 h 338074"/>
              <a:gd name="connsiteX51" fmla="*/ 38129 w 241481"/>
              <a:gd name="connsiteY51" fmla="*/ 70370 h 338074"/>
              <a:gd name="connsiteX52" fmla="*/ 41148 w 241481"/>
              <a:gd name="connsiteY52" fmla="*/ 79510 h 338074"/>
              <a:gd name="connsiteX53" fmla="*/ 38250 w 241481"/>
              <a:gd name="connsiteY53" fmla="*/ 79510 h 338074"/>
              <a:gd name="connsiteX54" fmla="*/ 11445 w 241481"/>
              <a:gd name="connsiteY54" fmla="*/ 68366 h 338074"/>
              <a:gd name="connsiteX55" fmla="*/ 11048 w 241481"/>
              <a:gd name="connsiteY55" fmla="*/ 12057 h 338074"/>
              <a:gd name="connsiteX56" fmla="*/ 11445 w 241481"/>
              <a:gd name="connsiteY56" fmla="*/ 11645 h 338074"/>
              <a:gd name="connsiteX57" fmla="*/ 11445 w 241481"/>
              <a:gd name="connsiteY57" fmla="*/ 11645 h 338074"/>
              <a:gd name="connsiteX58" fmla="*/ 38250 w 241481"/>
              <a:gd name="connsiteY58" fmla="*/ 0 h 338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41481" h="338074">
                <a:moveTo>
                  <a:pt x="214411" y="159646"/>
                </a:moveTo>
                <a:lnTo>
                  <a:pt x="206683" y="137734"/>
                </a:lnTo>
                <a:cubicBezTo>
                  <a:pt x="204170" y="130240"/>
                  <a:pt x="196647" y="125882"/>
                  <a:pt x="189176" y="127592"/>
                </a:cubicBezTo>
                <a:cubicBezTo>
                  <a:pt x="181343" y="129598"/>
                  <a:pt x="176561" y="137810"/>
                  <a:pt x="178495" y="145933"/>
                </a:cubicBezTo>
                <a:cubicBezTo>
                  <a:pt x="178611" y="146421"/>
                  <a:pt x="178751" y="146902"/>
                  <a:pt x="178913" y="147375"/>
                </a:cubicBezTo>
                <a:lnTo>
                  <a:pt x="186037" y="168661"/>
                </a:lnTo>
                <a:lnTo>
                  <a:pt x="183501" y="168661"/>
                </a:lnTo>
                <a:lnTo>
                  <a:pt x="163579" y="111690"/>
                </a:lnTo>
                <a:cubicBezTo>
                  <a:pt x="161206" y="104066"/>
                  <a:pt x="153594" y="99602"/>
                  <a:pt x="146071" y="101422"/>
                </a:cubicBezTo>
                <a:cubicBezTo>
                  <a:pt x="138285" y="103337"/>
                  <a:pt x="133471" y="111435"/>
                  <a:pt x="135317" y="119510"/>
                </a:cubicBezTo>
                <a:cubicBezTo>
                  <a:pt x="135449" y="120084"/>
                  <a:pt x="135613" y="120651"/>
                  <a:pt x="135809" y="121206"/>
                </a:cubicBezTo>
                <a:lnTo>
                  <a:pt x="154886" y="180682"/>
                </a:lnTo>
                <a:lnTo>
                  <a:pt x="152712" y="180682"/>
                </a:lnTo>
                <a:lnTo>
                  <a:pt x="125666" y="109561"/>
                </a:lnTo>
                <a:cubicBezTo>
                  <a:pt x="123196" y="101960"/>
                  <a:pt x="115583" y="97526"/>
                  <a:pt x="108038" y="99294"/>
                </a:cubicBezTo>
                <a:cubicBezTo>
                  <a:pt x="100267" y="101272"/>
                  <a:pt x="95514" y="109409"/>
                  <a:pt x="97421" y="117468"/>
                </a:cubicBezTo>
                <a:cubicBezTo>
                  <a:pt x="97550" y="118013"/>
                  <a:pt x="97709" y="118550"/>
                  <a:pt x="97896" y="119077"/>
                </a:cubicBezTo>
                <a:lnTo>
                  <a:pt x="120957" y="186066"/>
                </a:lnTo>
                <a:lnTo>
                  <a:pt x="118060" y="187819"/>
                </a:lnTo>
                <a:lnTo>
                  <a:pt x="70488" y="59476"/>
                </a:lnTo>
                <a:cubicBezTo>
                  <a:pt x="67785" y="52202"/>
                  <a:pt x="60267" y="48169"/>
                  <a:pt x="52980" y="50085"/>
                </a:cubicBezTo>
                <a:cubicBezTo>
                  <a:pt x="45189" y="52261"/>
                  <a:pt x="40574" y="60575"/>
                  <a:pt x="42673" y="68655"/>
                </a:cubicBezTo>
                <a:cubicBezTo>
                  <a:pt x="42724" y="68852"/>
                  <a:pt x="42779" y="69048"/>
                  <a:pt x="42838" y="69243"/>
                </a:cubicBezTo>
                <a:lnTo>
                  <a:pt x="95964" y="223505"/>
                </a:lnTo>
                <a:lnTo>
                  <a:pt x="95964" y="223505"/>
                </a:lnTo>
                <a:lnTo>
                  <a:pt x="99828" y="235149"/>
                </a:lnTo>
                <a:cubicBezTo>
                  <a:pt x="103812" y="243539"/>
                  <a:pt x="101760" y="254182"/>
                  <a:pt x="90168" y="247671"/>
                </a:cubicBezTo>
                <a:cubicBezTo>
                  <a:pt x="80475" y="239352"/>
                  <a:pt x="72612" y="228977"/>
                  <a:pt x="67107" y="217244"/>
                </a:cubicBezTo>
                <a:lnTo>
                  <a:pt x="51290" y="192953"/>
                </a:lnTo>
                <a:cubicBezTo>
                  <a:pt x="47153" y="185849"/>
                  <a:pt x="38247" y="183568"/>
                  <a:pt x="31397" y="187857"/>
                </a:cubicBezTo>
                <a:cubicBezTo>
                  <a:pt x="30927" y="188151"/>
                  <a:pt x="30474" y="188473"/>
                  <a:pt x="30039" y="188821"/>
                </a:cubicBezTo>
                <a:cubicBezTo>
                  <a:pt x="23983" y="193754"/>
                  <a:pt x="22568" y="202669"/>
                  <a:pt x="26779" y="209355"/>
                </a:cubicBezTo>
                <a:cubicBezTo>
                  <a:pt x="26779" y="209355"/>
                  <a:pt x="55395" y="258439"/>
                  <a:pt x="65779" y="274216"/>
                </a:cubicBezTo>
                <a:cubicBezTo>
                  <a:pt x="95119" y="318290"/>
                  <a:pt x="131220" y="346714"/>
                  <a:pt x="163941" y="342081"/>
                </a:cubicBezTo>
                <a:cubicBezTo>
                  <a:pt x="194126" y="337573"/>
                  <a:pt x="218637" y="313908"/>
                  <a:pt x="239766" y="294124"/>
                </a:cubicBezTo>
                <a:cubicBezTo>
                  <a:pt x="250995" y="283481"/>
                  <a:pt x="250150" y="263197"/>
                  <a:pt x="243872" y="245292"/>
                </a:cubicBezTo>
                <a:lnTo>
                  <a:pt x="214411" y="159646"/>
                </a:lnTo>
                <a:close/>
                <a:moveTo>
                  <a:pt x="38250" y="0"/>
                </a:moveTo>
                <a:cubicBezTo>
                  <a:pt x="48473" y="-15"/>
                  <a:pt x="58285" y="4172"/>
                  <a:pt x="65537" y="11645"/>
                </a:cubicBezTo>
                <a:lnTo>
                  <a:pt x="65537" y="11645"/>
                </a:lnTo>
                <a:cubicBezTo>
                  <a:pt x="72739" y="19229"/>
                  <a:pt x="76810" y="29424"/>
                  <a:pt x="76887" y="40068"/>
                </a:cubicBezTo>
                <a:cubicBezTo>
                  <a:pt x="76829" y="45394"/>
                  <a:pt x="75805" y="50661"/>
                  <a:pt x="73868" y="55594"/>
                </a:cubicBezTo>
                <a:cubicBezTo>
                  <a:pt x="71733" y="51103"/>
                  <a:pt x="68081" y="47583"/>
                  <a:pt x="63605" y="45703"/>
                </a:cubicBezTo>
                <a:cubicBezTo>
                  <a:pt x="63789" y="43829"/>
                  <a:pt x="63789" y="41941"/>
                  <a:pt x="63605" y="40068"/>
                </a:cubicBezTo>
                <a:cubicBezTo>
                  <a:pt x="63623" y="32950"/>
                  <a:pt x="60933" y="26111"/>
                  <a:pt x="56119" y="21036"/>
                </a:cubicBezTo>
                <a:lnTo>
                  <a:pt x="56119" y="21036"/>
                </a:lnTo>
                <a:cubicBezTo>
                  <a:pt x="46108" y="10490"/>
                  <a:pt x="29749" y="10357"/>
                  <a:pt x="19579" y="20739"/>
                </a:cubicBezTo>
                <a:cubicBezTo>
                  <a:pt x="19483" y="20837"/>
                  <a:pt x="19388" y="20936"/>
                  <a:pt x="19293" y="21036"/>
                </a:cubicBezTo>
                <a:lnTo>
                  <a:pt x="19293" y="21036"/>
                </a:lnTo>
                <a:cubicBezTo>
                  <a:pt x="9541" y="31515"/>
                  <a:pt x="9541" y="48120"/>
                  <a:pt x="19293" y="58600"/>
                </a:cubicBezTo>
                <a:cubicBezTo>
                  <a:pt x="23955" y="63600"/>
                  <a:pt x="30337" y="66481"/>
                  <a:pt x="37042" y="66613"/>
                </a:cubicBezTo>
                <a:cubicBezTo>
                  <a:pt x="37180" y="67924"/>
                  <a:pt x="37548" y="69197"/>
                  <a:pt x="38129" y="70370"/>
                </a:cubicBezTo>
                <a:lnTo>
                  <a:pt x="41148" y="79510"/>
                </a:lnTo>
                <a:lnTo>
                  <a:pt x="38250" y="79510"/>
                </a:lnTo>
                <a:cubicBezTo>
                  <a:pt x="28247" y="79608"/>
                  <a:pt x="18613" y="75602"/>
                  <a:pt x="11445" y="68366"/>
                </a:cubicBezTo>
                <a:cubicBezTo>
                  <a:pt x="-3658" y="52931"/>
                  <a:pt x="-3836" y="27720"/>
                  <a:pt x="11048" y="12057"/>
                </a:cubicBezTo>
                <a:cubicBezTo>
                  <a:pt x="11179" y="11919"/>
                  <a:pt x="11312" y="11781"/>
                  <a:pt x="11445" y="11645"/>
                </a:cubicBezTo>
                <a:lnTo>
                  <a:pt x="11445" y="11645"/>
                </a:lnTo>
                <a:cubicBezTo>
                  <a:pt x="18556" y="4260"/>
                  <a:pt x="28186" y="76"/>
                  <a:pt x="38250" y="0"/>
                </a:cubicBezTo>
                <a:close/>
              </a:path>
            </a:pathLst>
          </a:custGeom>
          <a:solidFill>
            <a:srgbClr val="FFFFFF"/>
          </a:solidFill>
          <a:ln w="117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0229677-441B-6F4F-9B54-3DC41CC6E9D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8" r="27548"/>
          <a:stretch>
            <a:fillRect/>
          </a:stretch>
        </p:blipFill>
        <p:spPr>
          <a:xfrm>
            <a:off x="6722348" y="0"/>
            <a:ext cx="5469653" cy="6858000"/>
          </a:xfrm>
        </p:spPr>
      </p:pic>
    </p:spTree>
    <p:extLst>
      <p:ext uri="{BB962C8B-B14F-4D97-AF65-F5344CB8AC3E}">
        <p14:creationId xmlns:p14="http://schemas.microsoft.com/office/powerpoint/2010/main" val="360879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5C88A72-D121-E448-9E56-0738333DD9D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r="21857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DCF88BE-043F-1747-AC8C-EA1F357EA0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r="21857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2BDF1F0-46CC-2145-B096-92792614BEB9}"/>
              </a:ext>
            </a:extLst>
          </p:cNvPr>
          <p:cNvSpPr/>
          <p:nvPr/>
        </p:nvSpPr>
        <p:spPr>
          <a:xfrm>
            <a:off x="5123618" y="748416"/>
            <a:ext cx="1944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r>
              <a:rPr lang="en-US" sz="28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D75DB9-72CE-E64B-98BF-834378BFD9A8}"/>
              </a:ext>
            </a:extLst>
          </p:cNvPr>
          <p:cNvSpPr txBox="1"/>
          <p:nvPr/>
        </p:nvSpPr>
        <p:spPr>
          <a:xfrm>
            <a:off x="5133749" y="1154500"/>
            <a:ext cx="1924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971500-0FF1-654F-8441-68B44A59D409}"/>
              </a:ext>
            </a:extLst>
          </p:cNvPr>
          <p:cNvGrpSpPr/>
          <p:nvPr/>
        </p:nvGrpSpPr>
        <p:grpSpPr>
          <a:xfrm>
            <a:off x="5640553" y="1456460"/>
            <a:ext cx="910892" cy="64771"/>
            <a:chOff x="9179076" y="1527024"/>
            <a:chExt cx="910892" cy="6477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6FE680-2C6F-3848-9618-74C0B9E318D8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0DBCC6D-49F7-D746-B18B-9C8CFE948F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86C6B2C-D31F-1248-A934-DAD3CC4B5A34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140748B-7907-2F4F-86C0-5C4533A2333E}"/>
              </a:ext>
            </a:extLst>
          </p:cNvPr>
          <p:cNvSpPr>
            <a:spLocks noChangeAspect="1"/>
          </p:cNvSpPr>
          <p:nvPr/>
        </p:nvSpPr>
        <p:spPr>
          <a:xfrm rot="2700000">
            <a:off x="4691269" y="2246525"/>
            <a:ext cx="2727258" cy="2727258"/>
          </a:xfrm>
          <a:prstGeom prst="roundRect">
            <a:avLst>
              <a:gd name="adj" fmla="val 3127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335B5CB-EB8B-3949-AEEB-672FF19DEDAF}"/>
              </a:ext>
            </a:extLst>
          </p:cNvPr>
          <p:cNvSpPr>
            <a:spLocks noChangeAspect="1"/>
          </p:cNvSpPr>
          <p:nvPr/>
        </p:nvSpPr>
        <p:spPr>
          <a:xfrm rot="2700000">
            <a:off x="4535280" y="2090536"/>
            <a:ext cx="3039238" cy="3039238"/>
          </a:xfrm>
          <a:prstGeom prst="roundRect">
            <a:avLst>
              <a:gd name="adj" fmla="val 31276"/>
            </a:avLst>
          </a:prstGeom>
          <a:noFill/>
          <a:ln w="254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05BD59B-D260-2440-8284-603BB16FC4F2}"/>
              </a:ext>
            </a:extLst>
          </p:cNvPr>
          <p:cNvSpPr/>
          <p:nvPr/>
        </p:nvSpPr>
        <p:spPr>
          <a:xfrm>
            <a:off x="4718724" y="3334206"/>
            <a:ext cx="267234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cap="none" dirty="0">
                <a:solidFill>
                  <a:srgbClr val="FFFFFF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</a:t>
            </a:r>
            <a:r>
              <a:rPr lang="en-US" sz="1100" cap="none" dirty="0">
                <a:solidFill>
                  <a:srgbClr val="FFFFFF">
                    <a:alpha val="9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100" dirty="0">
              <a:solidFill>
                <a:srgbClr val="FFFFFF">
                  <a:alpha val="90000"/>
                </a:srgb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8EC22E-BA8D-8C49-83B2-122D629F6384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6F0709D-AD5E-FF41-BE86-D89CCD7D8294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30" name="Freeform 20">
                <a:extLst>
                  <a:ext uri="{FF2B5EF4-FFF2-40B4-BE49-F238E27FC236}">
                    <a16:creationId xmlns:a16="http://schemas.microsoft.com/office/drawing/2014/main" id="{7C285C92-3C36-6F4D-9478-A9027919F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21">
                <a:extLst>
                  <a:ext uri="{FF2B5EF4-FFF2-40B4-BE49-F238E27FC236}">
                    <a16:creationId xmlns:a16="http://schemas.microsoft.com/office/drawing/2014/main" id="{E914FDC3-63F3-374B-8F47-B7D4E7633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22">
                <a:extLst>
                  <a:ext uri="{FF2B5EF4-FFF2-40B4-BE49-F238E27FC236}">
                    <a16:creationId xmlns:a16="http://schemas.microsoft.com/office/drawing/2014/main" id="{D00760C1-B7F3-E047-85E3-F320DFCBA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23">
                <a:extLst>
                  <a:ext uri="{FF2B5EF4-FFF2-40B4-BE49-F238E27FC236}">
                    <a16:creationId xmlns:a16="http://schemas.microsoft.com/office/drawing/2014/main" id="{972DEBF6-63D2-334C-913D-4A0A05F6B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24">
                <a:extLst>
                  <a:ext uri="{FF2B5EF4-FFF2-40B4-BE49-F238E27FC236}">
                    <a16:creationId xmlns:a16="http://schemas.microsoft.com/office/drawing/2014/main" id="{EF3C4B96-FE36-0C45-8DA8-C822EE021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25">
                <a:extLst>
                  <a:ext uri="{FF2B5EF4-FFF2-40B4-BE49-F238E27FC236}">
                    <a16:creationId xmlns:a16="http://schemas.microsoft.com/office/drawing/2014/main" id="{29564171-CD15-1147-A6A0-2A795C21C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C97E966-4225-FA4F-B017-BBE4F24DF452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6A5756F8-B91A-6A4A-B5F2-6B73B937C2B2}"/>
              </a:ext>
            </a:extLst>
          </p:cNvPr>
          <p:cNvSpPr/>
          <p:nvPr/>
        </p:nvSpPr>
        <p:spPr>
          <a:xfrm>
            <a:off x="3372004" y="5687214"/>
            <a:ext cx="5447992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100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of the printing and typesetting industry. Lorem Ipsum has been the industry's standard dummy text ever since the 1500s.</a:t>
            </a:r>
            <a:endParaRPr lang="en-US" sz="900" dirty="0">
              <a:solidFill>
                <a:schemeClr val="tx1"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B2B871-1738-1746-B5A2-033848B09376}"/>
              </a:ext>
            </a:extLst>
          </p:cNvPr>
          <p:cNvSpPr txBox="1"/>
          <p:nvPr/>
        </p:nvSpPr>
        <p:spPr>
          <a:xfrm>
            <a:off x="4996661" y="2954277"/>
            <a:ext cx="21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Description Here </a:t>
            </a:r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1E457AED-7A7B-AC4F-983C-F89142D7B077}"/>
              </a:ext>
            </a:extLst>
          </p:cNvPr>
          <p:cNvSpPr>
            <a:spLocks noChangeAspect="1"/>
          </p:cNvSpPr>
          <p:nvPr/>
        </p:nvSpPr>
        <p:spPr>
          <a:xfrm>
            <a:off x="5809886" y="2315864"/>
            <a:ext cx="490025" cy="544471"/>
          </a:xfrm>
          <a:custGeom>
            <a:avLst/>
            <a:gdLst>
              <a:gd name="connsiteX0" fmla="*/ 89777 w 404979"/>
              <a:gd name="connsiteY0" fmla="*/ 75997 h 449976"/>
              <a:gd name="connsiteX1" fmla="*/ 115426 w 404979"/>
              <a:gd name="connsiteY1" fmla="*/ 75997 h 449976"/>
              <a:gd name="connsiteX2" fmla="*/ 128250 w 404979"/>
              <a:gd name="connsiteY2" fmla="*/ 63498 h 449976"/>
              <a:gd name="connsiteX3" fmla="*/ 128250 w 404979"/>
              <a:gd name="connsiteY3" fmla="*/ 13500 h 449976"/>
              <a:gd name="connsiteX4" fmla="*/ 115951 w 404979"/>
              <a:gd name="connsiteY4" fmla="*/ 18 h 449976"/>
              <a:gd name="connsiteX5" fmla="*/ 115426 w 404979"/>
              <a:gd name="connsiteY5" fmla="*/ 1 h 449976"/>
              <a:gd name="connsiteX6" fmla="*/ 89777 w 404979"/>
              <a:gd name="connsiteY6" fmla="*/ 1 h 449976"/>
              <a:gd name="connsiteX7" fmla="*/ 76953 w 404979"/>
              <a:gd name="connsiteY7" fmla="*/ 12332 h 449976"/>
              <a:gd name="connsiteX8" fmla="*/ 76953 w 404979"/>
              <a:gd name="connsiteY8" fmla="*/ 12667 h 449976"/>
              <a:gd name="connsiteX9" fmla="*/ 76953 w 404979"/>
              <a:gd name="connsiteY9" fmla="*/ 63498 h 449976"/>
              <a:gd name="connsiteX10" fmla="*/ 89608 w 404979"/>
              <a:gd name="connsiteY10" fmla="*/ 75998 h 449976"/>
              <a:gd name="connsiteX11" fmla="*/ 89777 w 404979"/>
              <a:gd name="connsiteY11" fmla="*/ 75997 h 449976"/>
              <a:gd name="connsiteX12" fmla="*/ 196928 w 404979"/>
              <a:gd name="connsiteY12" fmla="*/ 300985 h 449976"/>
              <a:gd name="connsiteX13" fmla="*/ 191191 w 404979"/>
              <a:gd name="connsiteY13" fmla="*/ 303152 h 449976"/>
              <a:gd name="connsiteX14" fmla="*/ 191191 w 404979"/>
              <a:gd name="connsiteY14" fmla="*/ 309485 h 449976"/>
              <a:gd name="connsiteX15" fmla="*/ 216671 w 404979"/>
              <a:gd name="connsiteY15" fmla="*/ 352482 h 449976"/>
              <a:gd name="connsiteX16" fmla="*/ 247044 w 404979"/>
              <a:gd name="connsiteY16" fmla="*/ 308151 h 449976"/>
              <a:gd name="connsiteX17" fmla="*/ 252781 w 404979"/>
              <a:gd name="connsiteY17" fmla="*/ 311985 h 449976"/>
              <a:gd name="connsiteX18" fmla="*/ 252781 w 404979"/>
              <a:gd name="connsiteY18" fmla="*/ 311985 h 449976"/>
              <a:gd name="connsiteX19" fmla="*/ 222239 w 404979"/>
              <a:gd name="connsiteY19" fmla="*/ 356649 h 449976"/>
              <a:gd name="connsiteX20" fmla="*/ 328884 w 404979"/>
              <a:gd name="connsiteY20" fmla="*/ 427978 h 449976"/>
              <a:gd name="connsiteX21" fmla="*/ 359426 w 404979"/>
              <a:gd name="connsiteY21" fmla="*/ 383314 h 449976"/>
              <a:gd name="connsiteX22" fmla="*/ 376638 w 404979"/>
              <a:gd name="connsiteY22" fmla="*/ 395313 h 449976"/>
              <a:gd name="connsiteX23" fmla="*/ 376638 w 404979"/>
              <a:gd name="connsiteY23" fmla="*/ 395313 h 449976"/>
              <a:gd name="connsiteX24" fmla="*/ 346095 w 404979"/>
              <a:gd name="connsiteY24" fmla="*/ 439811 h 449976"/>
              <a:gd name="connsiteX25" fmla="*/ 333777 w 404979"/>
              <a:gd name="connsiteY25" fmla="*/ 431645 h 449976"/>
              <a:gd name="connsiteX26" fmla="*/ 364151 w 404979"/>
              <a:gd name="connsiteY26" fmla="*/ 387147 h 449976"/>
              <a:gd name="connsiteX27" fmla="*/ 383725 w 404979"/>
              <a:gd name="connsiteY27" fmla="*/ 451144 h 449976"/>
              <a:gd name="connsiteX28" fmla="*/ 383725 w 404979"/>
              <a:gd name="connsiteY28" fmla="*/ 451144 h 449976"/>
              <a:gd name="connsiteX29" fmla="*/ 400599 w 404979"/>
              <a:gd name="connsiteY29" fmla="*/ 425978 h 449976"/>
              <a:gd name="connsiteX30" fmla="*/ 397393 w 404979"/>
              <a:gd name="connsiteY30" fmla="*/ 409313 h 449976"/>
              <a:gd name="connsiteX31" fmla="*/ 380519 w 404979"/>
              <a:gd name="connsiteY31" fmla="*/ 398147 h 449976"/>
              <a:gd name="connsiteX32" fmla="*/ 349808 w 404979"/>
              <a:gd name="connsiteY32" fmla="*/ 442644 h 449976"/>
              <a:gd name="connsiteX33" fmla="*/ 366682 w 404979"/>
              <a:gd name="connsiteY33" fmla="*/ 453810 h 449976"/>
              <a:gd name="connsiteX34" fmla="*/ 375625 w 404979"/>
              <a:gd name="connsiteY34" fmla="*/ 455644 h 449976"/>
              <a:gd name="connsiteX35" fmla="*/ 383050 w 404979"/>
              <a:gd name="connsiteY35" fmla="*/ 450810 h 449976"/>
              <a:gd name="connsiteX36" fmla="*/ 99902 w 404979"/>
              <a:gd name="connsiteY36" fmla="*/ 162992 h 449976"/>
              <a:gd name="connsiteX37" fmla="*/ 138712 w 404979"/>
              <a:gd name="connsiteY37" fmla="*/ 200990 h 449976"/>
              <a:gd name="connsiteX38" fmla="*/ 100239 w 404979"/>
              <a:gd name="connsiteY38" fmla="*/ 239321 h 449976"/>
              <a:gd name="connsiteX39" fmla="*/ 61429 w 404979"/>
              <a:gd name="connsiteY39" fmla="*/ 201323 h 449976"/>
              <a:gd name="connsiteX40" fmla="*/ 61429 w 404979"/>
              <a:gd name="connsiteY40" fmla="*/ 201157 h 449976"/>
              <a:gd name="connsiteX41" fmla="*/ 99902 w 404979"/>
              <a:gd name="connsiteY41" fmla="*/ 162992 h 449976"/>
              <a:gd name="connsiteX42" fmla="*/ 211102 w 404979"/>
              <a:gd name="connsiteY42" fmla="*/ 162992 h 449976"/>
              <a:gd name="connsiteX43" fmla="*/ 249744 w 404979"/>
              <a:gd name="connsiteY43" fmla="*/ 201157 h 449976"/>
              <a:gd name="connsiteX44" fmla="*/ 211102 w 404979"/>
              <a:gd name="connsiteY44" fmla="*/ 239322 h 449976"/>
              <a:gd name="connsiteX45" fmla="*/ 172461 w 404979"/>
              <a:gd name="connsiteY45" fmla="*/ 201157 h 449976"/>
              <a:gd name="connsiteX46" fmla="*/ 211102 w 404979"/>
              <a:gd name="connsiteY46" fmla="*/ 162992 h 449976"/>
              <a:gd name="connsiteX47" fmla="*/ 322303 w 404979"/>
              <a:gd name="connsiteY47" fmla="*/ 162992 h 449976"/>
              <a:gd name="connsiteX48" fmla="*/ 360775 w 404979"/>
              <a:gd name="connsiteY48" fmla="*/ 201323 h 449976"/>
              <a:gd name="connsiteX49" fmla="*/ 321965 w 404979"/>
              <a:gd name="connsiteY49" fmla="*/ 239321 h 449976"/>
              <a:gd name="connsiteX50" fmla="*/ 283492 w 404979"/>
              <a:gd name="connsiteY50" fmla="*/ 201157 h 449976"/>
              <a:gd name="connsiteX51" fmla="*/ 321795 w 404979"/>
              <a:gd name="connsiteY51" fmla="*/ 162991 h 449976"/>
              <a:gd name="connsiteX52" fmla="*/ 322303 w 404979"/>
              <a:gd name="connsiteY52" fmla="*/ 162992 h 449976"/>
              <a:gd name="connsiteX53" fmla="*/ 99902 w 404979"/>
              <a:gd name="connsiteY53" fmla="*/ 261654 h 449976"/>
              <a:gd name="connsiteX54" fmla="*/ 138712 w 404979"/>
              <a:gd name="connsiteY54" fmla="*/ 299652 h 449976"/>
              <a:gd name="connsiteX55" fmla="*/ 100239 w 404979"/>
              <a:gd name="connsiteY55" fmla="*/ 337982 h 449976"/>
              <a:gd name="connsiteX56" fmla="*/ 61429 w 404979"/>
              <a:gd name="connsiteY56" fmla="*/ 299985 h 449976"/>
              <a:gd name="connsiteX57" fmla="*/ 99901 w 404979"/>
              <a:gd name="connsiteY57" fmla="*/ 261654 h 449976"/>
              <a:gd name="connsiteX58" fmla="*/ 99902 w 404979"/>
              <a:gd name="connsiteY58" fmla="*/ 261654 h 449976"/>
              <a:gd name="connsiteX59" fmla="*/ 211102 w 404979"/>
              <a:gd name="connsiteY59" fmla="*/ 261654 h 449976"/>
              <a:gd name="connsiteX60" fmla="*/ 249238 w 404979"/>
              <a:gd name="connsiteY60" fmla="*/ 293319 h 449976"/>
              <a:gd name="connsiteX61" fmla="*/ 249238 w 404979"/>
              <a:gd name="connsiteY61" fmla="*/ 293319 h 449976"/>
              <a:gd name="connsiteX62" fmla="*/ 248225 w 404979"/>
              <a:gd name="connsiteY62" fmla="*/ 294485 h 449976"/>
              <a:gd name="connsiteX63" fmla="*/ 198953 w 404979"/>
              <a:gd name="connsiteY63" fmla="*/ 287486 h 449976"/>
              <a:gd name="connsiteX64" fmla="*/ 179885 w 404979"/>
              <a:gd name="connsiteY64" fmla="*/ 295819 h 449976"/>
              <a:gd name="connsiteX65" fmla="*/ 179885 w 404979"/>
              <a:gd name="connsiteY65" fmla="*/ 315818 h 449976"/>
              <a:gd name="connsiteX66" fmla="*/ 187479 w 404979"/>
              <a:gd name="connsiteY66" fmla="*/ 329484 h 449976"/>
              <a:gd name="connsiteX67" fmla="*/ 181754 w 404979"/>
              <a:gd name="connsiteY67" fmla="*/ 275808 h 449976"/>
              <a:gd name="connsiteX68" fmla="*/ 211777 w 404979"/>
              <a:gd name="connsiteY68" fmla="*/ 261654 h 449976"/>
              <a:gd name="connsiteX69" fmla="*/ 322303 w 404979"/>
              <a:gd name="connsiteY69" fmla="*/ 261654 h 449976"/>
              <a:gd name="connsiteX70" fmla="*/ 363412 w 404979"/>
              <a:gd name="connsiteY70" fmla="*/ 297215 h 449976"/>
              <a:gd name="connsiteX71" fmla="*/ 327407 w 404979"/>
              <a:gd name="connsiteY71" fmla="*/ 337816 h 449976"/>
              <a:gd name="connsiteX72" fmla="*/ 322303 w 404979"/>
              <a:gd name="connsiteY72" fmla="*/ 337816 h 449976"/>
              <a:gd name="connsiteX73" fmla="*/ 314372 w 404979"/>
              <a:gd name="connsiteY73" fmla="*/ 336983 h 449976"/>
              <a:gd name="connsiteX74" fmla="*/ 289905 w 404979"/>
              <a:gd name="connsiteY74" fmla="*/ 320317 h 449976"/>
              <a:gd name="connsiteX75" fmla="*/ 283492 w 404979"/>
              <a:gd name="connsiteY75" fmla="*/ 299985 h 449976"/>
              <a:gd name="connsiteX76" fmla="*/ 322302 w 404979"/>
              <a:gd name="connsiteY76" fmla="*/ 261987 h 449976"/>
              <a:gd name="connsiteX77" fmla="*/ 322303 w 404979"/>
              <a:gd name="connsiteY77" fmla="*/ 261987 h 449976"/>
              <a:gd name="connsiteX78" fmla="*/ 410723 w 404979"/>
              <a:gd name="connsiteY78" fmla="*/ 101496 h 449976"/>
              <a:gd name="connsiteX79" fmla="*/ 410723 w 404979"/>
              <a:gd name="connsiteY79" fmla="*/ 354982 h 449976"/>
              <a:gd name="connsiteX80" fmla="*/ 395368 w 404979"/>
              <a:gd name="connsiteY80" fmla="*/ 391314 h 449976"/>
              <a:gd name="connsiteX81" fmla="*/ 377481 w 404979"/>
              <a:gd name="connsiteY81" fmla="*/ 379481 h 449976"/>
              <a:gd name="connsiteX82" fmla="*/ 377481 w 404979"/>
              <a:gd name="connsiteY82" fmla="*/ 379481 h 449976"/>
              <a:gd name="connsiteX83" fmla="*/ 374613 w 404979"/>
              <a:gd name="connsiteY83" fmla="*/ 377481 h 449976"/>
              <a:gd name="connsiteX84" fmla="*/ 373094 w 404979"/>
              <a:gd name="connsiteY84" fmla="*/ 376314 h 449976"/>
              <a:gd name="connsiteX85" fmla="*/ 385075 w 404979"/>
              <a:gd name="connsiteY85" fmla="*/ 354982 h 449976"/>
              <a:gd name="connsiteX86" fmla="*/ 385075 w 404979"/>
              <a:gd name="connsiteY86" fmla="*/ 152326 h 449976"/>
              <a:gd name="connsiteX87" fmla="*/ 50629 w 404979"/>
              <a:gd name="connsiteY87" fmla="*/ 126828 h 449976"/>
              <a:gd name="connsiteX88" fmla="*/ 25487 w 404979"/>
              <a:gd name="connsiteY88" fmla="*/ 152326 h 449976"/>
              <a:gd name="connsiteX89" fmla="*/ 25487 w 404979"/>
              <a:gd name="connsiteY89" fmla="*/ 354982 h 449976"/>
              <a:gd name="connsiteX90" fmla="*/ 50629 w 404979"/>
              <a:gd name="connsiteY90" fmla="*/ 380481 h 449976"/>
              <a:gd name="connsiteX91" fmla="*/ 232870 w 404979"/>
              <a:gd name="connsiteY91" fmla="*/ 380481 h 449976"/>
              <a:gd name="connsiteX92" fmla="*/ 270668 w 404979"/>
              <a:gd name="connsiteY92" fmla="*/ 405813 h 449976"/>
              <a:gd name="connsiteX93" fmla="*/ 50629 w 404979"/>
              <a:gd name="connsiteY93" fmla="*/ 405813 h 449976"/>
              <a:gd name="connsiteX94" fmla="*/ 0 w 404979"/>
              <a:gd name="connsiteY94" fmla="*/ 355822 h 449976"/>
              <a:gd name="connsiteX95" fmla="*/ 7 w 404979"/>
              <a:gd name="connsiteY95" fmla="*/ 354982 h 449976"/>
              <a:gd name="connsiteX96" fmla="*/ 7 w 404979"/>
              <a:gd name="connsiteY96" fmla="*/ 101496 h 449976"/>
              <a:gd name="connsiteX97" fmla="*/ 50629 w 404979"/>
              <a:gd name="connsiteY97" fmla="*/ 51498 h 449976"/>
              <a:gd name="connsiteX98" fmla="*/ 64129 w 404979"/>
              <a:gd name="connsiteY98" fmla="*/ 51498 h 449976"/>
              <a:gd name="connsiteX99" fmla="*/ 64129 w 404979"/>
              <a:gd name="connsiteY99" fmla="*/ 64164 h 449976"/>
              <a:gd name="connsiteX100" fmla="*/ 89777 w 404979"/>
              <a:gd name="connsiteY100" fmla="*/ 88663 h 449976"/>
              <a:gd name="connsiteX101" fmla="*/ 115426 w 404979"/>
              <a:gd name="connsiteY101" fmla="*/ 88663 h 449976"/>
              <a:gd name="connsiteX102" fmla="*/ 141075 w 404979"/>
              <a:gd name="connsiteY102" fmla="*/ 63498 h 449976"/>
              <a:gd name="connsiteX103" fmla="*/ 141075 w 404979"/>
              <a:gd name="connsiteY103" fmla="*/ 50832 h 449976"/>
              <a:gd name="connsiteX104" fmla="*/ 269993 w 404979"/>
              <a:gd name="connsiteY104" fmla="*/ 50832 h 449976"/>
              <a:gd name="connsiteX105" fmla="*/ 269993 w 404979"/>
              <a:gd name="connsiteY105" fmla="*/ 63498 h 449976"/>
              <a:gd name="connsiteX106" fmla="*/ 295809 w 404979"/>
              <a:gd name="connsiteY106" fmla="*/ 88663 h 449976"/>
              <a:gd name="connsiteX107" fmla="*/ 295810 w 404979"/>
              <a:gd name="connsiteY107" fmla="*/ 88663 h 449976"/>
              <a:gd name="connsiteX108" fmla="*/ 320615 w 404979"/>
              <a:gd name="connsiteY108" fmla="*/ 88663 h 449976"/>
              <a:gd name="connsiteX109" fmla="*/ 346433 w 404979"/>
              <a:gd name="connsiteY109" fmla="*/ 63499 h 449976"/>
              <a:gd name="connsiteX110" fmla="*/ 346433 w 404979"/>
              <a:gd name="connsiteY110" fmla="*/ 63498 h 449976"/>
              <a:gd name="connsiteX111" fmla="*/ 346433 w 404979"/>
              <a:gd name="connsiteY111" fmla="*/ 50832 h 449976"/>
              <a:gd name="connsiteX112" fmla="*/ 359088 w 404979"/>
              <a:gd name="connsiteY112" fmla="*/ 50832 h 449976"/>
              <a:gd name="connsiteX113" fmla="*/ 410547 w 404979"/>
              <a:gd name="connsiteY113" fmla="*/ 99989 h 449976"/>
              <a:gd name="connsiteX114" fmla="*/ 410555 w 404979"/>
              <a:gd name="connsiteY114" fmla="*/ 100829 h 449976"/>
              <a:gd name="connsiteX115" fmla="*/ 295135 w 404979"/>
              <a:gd name="connsiteY115" fmla="*/ 75997 h 449976"/>
              <a:gd name="connsiteX116" fmla="*/ 320615 w 404979"/>
              <a:gd name="connsiteY116" fmla="*/ 75997 h 449976"/>
              <a:gd name="connsiteX117" fmla="*/ 333608 w 404979"/>
              <a:gd name="connsiteY117" fmla="*/ 63500 h 449976"/>
              <a:gd name="connsiteX118" fmla="*/ 333609 w 404979"/>
              <a:gd name="connsiteY118" fmla="*/ 63498 h 449976"/>
              <a:gd name="connsiteX119" fmla="*/ 333609 w 404979"/>
              <a:gd name="connsiteY119" fmla="*/ 13500 h 449976"/>
              <a:gd name="connsiteX120" fmla="*/ 321308 w 404979"/>
              <a:gd name="connsiteY120" fmla="*/ 18 h 449976"/>
              <a:gd name="connsiteX121" fmla="*/ 320615 w 404979"/>
              <a:gd name="connsiteY121" fmla="*/ 1 h 449976"/>
              <a:gd name="connsiteX122" fmla="*/ 295135 w 404979"/>
              <a:gd name="connsiteY122" fmla="*/ 1 h 449976"/>
              <a:gd name="connsiteX123" fmla="*/ 282311 w 404979"/>
              <a:gd name="connsiteY123" fmla="*/ 12667 h 449976"/>
              <a:gd name="connsiteX124" fmla="*/ 282311 w 404979"/>
              <a:gd name="connsiteY124" fmla="*/ 63498 h 449976"/>
              <a:gd name="connsiteX125" fmla="*/ 294966 w 404979"/>
              <a:gd name="connsiteY125" fmla="*/ 75998 h 449976"/>
              <a:gd name="connsiteX126" fmla="*/ 295135 w 404979"/>
              <a:gd name="connsiteY126" fmla="*/ 75997 h 449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404979" h="449976">
                <a:moveTo>
                  <a:pt x="89777" y="75997"/>
                </a:moveTo>
                <a:lnTo>
                  <a:pt x="115426" y="75997"/>
                </a:lnTo>
                <a:cubicBezTo>
                  <a:pt x="122443" y="75998"/>
                  <a:pt x="128158" y="70428"/>
                  <a:pt x="128250" y="63498"/>
                </a:cubicBezTo>
                <a:lnTo>
                  <a:pt x="128250" y="13500"/>
                </a:lnTo>
                <a:cubicBezTo>
                  <a:pt x="128624" y="6423"/>
                  <a:pt x="123117" y="386"/>
                  <a:pt x="115951" y="18"/>
                </a:cubicBezTo>
                <a:cubicBezTo>
                  <a:pt x="115776" y="9"/>
                  <a:pt x="115601" y="3"/>
                  <a:pt x="115426" y="1"/>
                </a:cubicBezTo>
                <a:lnTo>
                  <a:pt x="89777" y="1"/>
                </a:lnTo>
                <a:cubicBezTo>
                  <a:pt x="82789" y="-92"/>
                  <a:pt x="77047" y="5429"/>
                  <a:pt x="76953" y="12332"/>
                </a:cubicBezTo>
                <a:cubicBezTo>
                  <a:pt x="76952" y="12443"/>
                  <a:pt x="76952" y="12555"/>
                  <a:pt x="76953" y="12667"/>
                </a:cubicBezTo>
                <a:lnTo>
                  <a:pt x="76953" y="63498"/>
                </a:lnTo>
                <a:cubicBezTo>
                  <a:pt x="76952" y="70401"/>
                  <a:pt x="82618" y="75998"/>
                  <a:pt x="89608" y="75998"/>
                </a:cubicBezTo>
                <a:cubicBezTo>
                  <a:pt x="89664" y="75998"/>
                  <a:pt x="89721" y="75998"/>
                  <a:pt x="89777" y="75997"/>
                </a:cubicBezTo>
                <a:close/>
                <a:moveTo>
                  <a:pt x="196928" y="300985"/>
                </a:moveTo>
                <a:cubicBezTo>
                  <a:pt x="194746" y="300458"/>
                  <a:pt x="192461" y="301321"/>
                  <a:pt x="191191" y="303152"/>
                </a:cubicBezTo>
                <a:cubicBezTo>
                  <a:pt x="190009" y="305101"/>
                  <a:pt x="190009" y="307535"/>
                  <a:pt x="191191" y="309485"/>
                </a:cubicBezTo>
                <a:lnTo>
                  <a:pt x="216671" y="352482"/>
                </a:lnTo>
                <a:lnTo>
                  <a:pt x="247044" y="308151"/>
                </a:lnTo>
                <a:close/>
                <a:moveTo>
                  <a:pt x="252781" y="311985"/>
                </a:moveTo>
                <a:lnTo>
                  <a:pt x="252781" y="311985"/>
                </a:lnTo>
                <a:lnTo>
                  <a:pt x="222239" y="356649"/>
                </a:lnTo>
                <a:lnTo>
                  <a:pt x="328884" y="427978"/>
                </a:lnTo>
                <a:lnTo>
                  <a:pt x="359426" y="383314"/>
                </a:lnTo>
                <a:close/>
                <a:moveTo>
                  <a:pt x="376638" y="395313"/>
                </a:moveTo>
                <a:lnTo>
                  <a:pt x="376638" y="395313"/>
                </a:lnTo>
                <a:lnTo>
                  <a:pt x="346095" y="439811"/>
                </a:lnTo>
                <a:lnTo>
                  <a:pt x="333777" y="431645"/>
                </a:lnTo>
                <a:lnTo>
                  <a:pt x="364151" y="387147"/>
                </a:lnTo>
                <a:close/>
                <a:moveTo>
                  <a:pt x="383725" y="451144"/>
                </a:moveTo>
                <a:lnTo>
                  <a:pt x="383725" y="451144"/>
                </a:lnTo>
                <a:lnTo>
                  <a:pt x="400599" y="425978"/>
                </a:lnTo>
                <a:cubicBezTo>
                  <a:pt x="404371" y="420501"/>
                  <a:pt x="402936" y="413042"/>
                  <a:pt x="397393" y="409313"/>
                </a:cubicBezTo>
                <a:lnTo>
                  <a:pt x="380519" y="398147"/>
                </a:lnTo>
                <a:lnTo>
                  <a:pt x="349808" y="442644"/>
                </a:lnTo>
                <a:lnTo>
                  <a:pt x="366682" y="453810"/>
                </a:lnTo>
                <a:cubicBezTo>
                  <a:pt x="369269" y="455636"/>
                  <a:pt x="372516" y="456302"/>
                  <a:pt x="375625" y="455644"/>
                </a:cubicBezTo>
                <a:cubicBezTo>
                  <a:pt x="378672" y="455121"/>
                  <a:pt x="381362" y="453370"/>
                  <a:pt x="383050" y="450810"/>
                </a:cubicBezTo>
                <a:close/>
                <a:moveTo>
                  <a:pt x="99902" y="162992"/>
                </a:moveTo>
                <a:cubicBezTo>
                  <a:pt x="121243" y="162900"/>
                  <a:pt x="138619" y="179913"/>
                  <a:pt x="138712" y="200990"/>
                </a:cubicBezTo>
                <a:cubicBezTo>
                  <a:pt x="138805" y="222068"/>
                  <a:pt x="121580" y="239229"/>
                  <a:pt x="100239" y="239321"/>
                </a:cubicBezTo>
                <a:cubicBezTo>
                  <a:pt x="78898" y="239413"/>
                  <a:pt x="61522" y="222401"/>
                  <a:pt x="61429" y="201323"/>
                </a:cubicBezTo>
                <a:cubicBezTo>
                  <a:pt x="61429" y="201268"/>
                  <a:pt x="61429" y="201213"/>
                  <a:pt x="61429" y="201157"/>
                </a:cubicBezTo>
                <a:cubicBezTo>
                  <a:pt x="61429" y="180144"/>
                  <a:pt x="78627" y="163084"/>
                  <a:pt x="99902" y="162992"/>
                </a:cubicBezTo>
                <a:close/>
                <a:moveTo>
                  <a:pt x="211102" y="162992"/>
                </a:moveTo>
                <a:cubicBezTo>
                  <a:pt x="232444" y="162992"/>
                  <a:pt x="249744" y="180079"/>
                  <a:pt x="249744" y="201157"/>
                </a:cubicBezTo>
                <a:cubicBezTo>
                  <a:pt x="249744" y="222235"/>
                  <a:pt x="232444" y="239322"/>
                  <a:pt x="211102" y="239322"/>
                </a:cubicBezTo>
                <a:cubicBezTo>
                  <a:pt x="189761" y="239322"/>
                  <a:pt x="172461" y="222235"/>
                  <a:pt x="172461" y="201157"/>
                </a:cubicBezTo>
                <a:cubicBezTo>
                  <a:pt x="172461" y="180079"/>
                  <a:pt x="189761" y="162992"/>
                  <a:pt x="211102" y="162992"/>
                </a:cubicBezTo>
                <a:close/>
                <a:moveTo>
                  <a:pt x="322303" y="162992"/>
                </a:moveTo>
                <a:cubicBezTo>
                  <a:pt x="343644" y="163085"/>
                  <a:pt x="360869" y="180246"/>
                  <a:pt x="360775" y="201323"/>
                </a:cubicBezTo>
                <a:cubicBezTo>
                  <a:pt x="360682" y="222401"/>
                  <a:pt x="343306" y="239413"/>
                  <a:pt x="321965" y="239321"/>
                </a:cubicBezTo>
                <a:cubicBezTo>
                  <a:pt x="300690" y="239229"/>
                  <a:pt x="283493" y="222170"/>
                  <a:pt x="283492" y="201157"/>
                </a:cubicBezTo>
                <a:cubicBezTo>
                  <a:pt x="283398" y="180172"/>
                  <a:pt x="300547" y="163084"/>
                  <a:pt x="321795" y="162991"/>
                </a:cubicBezTo>
                <a:cubicBezTo>
                  <a:pt x="321964" y="162991"/>
                  <a:pt x="322133" y="162991"/>
                  <a:pt x="322303" y="162992"/>
                </a:cubicBezTo>
                <a:close/>
                <a:moveTo>
                  <a:pt x="99902" y="261654"/>
                </a:moveTo>
                <a:cubicBezTo>
                  <a:pt x="121243" y="261562"/>
                  <a:pt x="138619" y="278574"/>
                  <a:pt x="138712" y="299652"/>
                </a:cubicBezTo>
                <a:cubicBezTo>
                  <a:pt x="138805" y="320729"/>
                  <a:pt x="121580" y="337891"/>
                  <a:pt x="100239" y="337982"/>
                </a:cubicBezTo>
                <a:cubicBezTo>
                  <a:pt x="78898" y="338074"/>
                  <a:pt x="61522" y="321062"/>
                  <a:pt x="61429" y="299985"/>
                </a:cubicBezTo>
                <a:cubicBezTo>
                  <a:pt x="61335" y="278908"/>
                  <a:pt x="78560" y="261746"/>
                  <a:pt x="99901" y="261654"/>
                </a:cubicBezTo>
                <a:cubicBezTo>
                  <a:pt x="99901" y="261654"/>
                  <a:pt x="99902" y="261654"/>
                  <a:pt x="99902" y="261654"/>
                </a:cubicBezTo>
                <a:close/>
                <a:moveTo>
                  <a:pt x="211102" y="261654"/>
                </a:moveTo>
                <a:cubicBezTo>
                  <a:pt x="229952" y="261557"/>
                  <a:pt x="246097" y="274962"/>
                  <a:pt x="249238" y="293319"/>
                </a:cubicBezTo>
                <a:lnTo>
                  <a:pt x="249238" y="293319"/>
                </a:lnTo>
                <a:lnTo>
                  <a:pt x="248225" y="294485"/>
                </a:lnTo>
                <a:lnTo>
                  <a:pt x="198953" y="287486"/>
                </a:lnTo>
                <a:cubicBezTo>
                  <a:pt x="191498" y="286369"/>
                  <a:pt x="184062" y="289618"/>
                  <a:pt x="179885" y="295819"/>
                </a:cubicBezTo>
                <a:cubicBezTo>
                  <a:pt x="176005" y="301934"/>
                  <a:pt x="176005" y="309702"/>
                  <a:pt x="179885" y="315818"/>
                </a:cubicBezTo>
                <a:lnTo>
                  <a:pt x="187479" y="329484"/>
                </a:lnTo>
                <a:cubicBezTo>
                  <a:pt x="170890" y="316223"/>
                  <a:pt x="168327" y="292191"/>
                  <a:pt x="181754" y="275808"/>
                </a:cubicBezTo>
                <a:cubicBezTo>
                  <a:pt x="189088" y="266858"/>
                  <a:pt x="200120" y="261658"/>
                  <a:pt x="211777" y="261654"/>
                </a:cubicBezTo>
                <a:close/>
                <a:moveTo>
                  <a:pt x="322303" y="261654"/>
                </a:moveTo>
                <a:cubicBezTo>
                  <a:pt x="343597" y="260262"/>
                  <a:pt x="362003" y="276183"/>
                  <a:pt x="363412" y="297215"/>
                </a:cubicBezTo>
                <a:cubicBezTo>
                  <a:pt x="364822" y="318246"/>
                  <a:pt x="348702" y="336424"/>
                  <a:pt x="327407" y="337816"/>
                </a:cubicBezTo>
                <a:cubicBezTo>
                  <a:pt x="325708" y="337928"/>
                  <a:pt x="324002" y="337928"/>
                  <a:pt x="322303" y="337816"/>
                </a:cubicBezTo>
                <a:cubicBezTo>
                  <a:pt x="319634" y="337879"/>
                  <a:pt x="316968" y="337598"/>
                  <a:pt x="314372" y="336983"/>
                </a:cubicBezTo>
                <a:lnTo>
                  <a:pt x="289905" y="320317"/>
                </a:lnTo>
                <a:cubicBezTo>
                  <a:pt x="285899" y="314259"/>
                  <a:pt x="283678" y="307219"/>
                  <a:pt x="283492" y="299985"/>
                </a:cubicBezTo>
                <a:cubicBezTo>
                  <a:pt x="283585" y="278908"/>
                  <a:pt x="300961" y="261895"/>
                  <a:pt x="322302" y="261987"/>
                </a:cubicBezTo>
                <a:cubicBezTo>
                  <a:pt x="322302" y="261987"/>
                  <a:pt x="322303" y="261987"/>
                  <a:pt x="322303" y="261987"/>
                </a:cubicBezTo>
                <a:close/>
                <a:moveTo>
                  <a:pt x="410723" y="101496"/>
                </a:moveTo>
                <a:lnTo>
                  <a:pt x="410723" y="354982"/>
                </a:lnTo>
                <a:cubicBezTo>
                  <a:pt x="410851" y="368657"/>
                  <a:pt x="405302" y="381787"/>
                  <a:pt x="395368" y="391314"/>
                </a:cubicBezTo>
                <a:lnTo>
                  <a:pt x="377481" y="379481"/>
                </a:lnTo>
                <a:lnTo>
                  <a:pt x="377481" y="379481"/>
                </a:lnTo>
                <a:lnTo>
                  <a:pt x="374613" y="377481"/>
                </a:lnTo>
                <a:lnTo>
                  <a:pt x="373094" y="376314"/>
                </a:lnTo>
                <a:cubicBezTo>
                  <a:pt x="380543" y="371718"/>
                  <a:pt x="385071" y="363657"/>
                  <a:pt x="385075" y="354982"/>
                </a:cubicBezTo>
                <a:lnTo>
                  <a:pt x="385075" y="152326"/>
                </a:lnTo>
                <a:cubicBezTo>
                  <a:pt x="385075" y="103496"/>
                  <a:pt x="96190" y="126828"/>
                  <a:pt x="50629" y="126828"/>
                </a:cubicBezTo>
                <a:cubicBezTo>
                  <a:pt x="36635" y="127189"/>
                  <a:pt x="25482" y="138500"/>
                  <a:pt x="25487" y="152326"/>
                </a:cubicBezTo>
                <a:lnTo>
                  <a:pt x="25487" y="354982"/>
                </a:lnTo>
                <a:cubicBezTo>
                  <a:pt x="25570" y="368773"/>
                  <a:pt x="36673" y="380033"/>
                  <a:pt x="50629" y="380481"/>
                </a:cubicBezTo>
                <a:lnTo>
                  <a:pt x="232870" y="380481"/>
                </a:lnTo>
                <a:lnTo>
                  <a:pt x="270668" y="405813"/>
                </a:lnTo>
                <a:lnTo>
                  <a:pt x="50629" y="405813"/>
                </a:lnTo>
                <a:cubicBezTo>
                  <a:pt x="22671" y="405817"/>
                  <a:pt x="4" y="383435"/>
                  <a:pt x="0" y="355822"/>
                </a:cubicBezTo>
                <a:cubicBezTo>
                  <a:pt x="0" y="355542"/>
                  <a:pt x="2" y="355262"/>
                  <a:pt x="7" y="354982"/>
                </a:cubicBezTo>
                <a:lnTo>
                  <a:pt x="7" y="101496"/>
                </a:lnTo>
                <a:cubicBezTo>
                  <a:pt x="7" y="73883"/>
                  <a:pt x="22671" y="51498"/>
                  <a:pt x="50629" y="51498"/>
                </a:cubicBezTo>
                <a:lnTo>
                  <a:pt x="64129" y="51498"/>
                </a:lnTo>
                <a:lnTo>
                  <a:pt x="64129" y="64164"/>
                </a:lnTo>
                <a:cubicBezTo>
                  <a:pt x="64496" y="77867"/>
                  <a:pt x="75899" y="88759"/>
                  <a:pt x="89777" y="88663"/>
                </a:cubicBezTo>
                <a:lnTo>
                  <a:pt x="115426" y="88663"/>
                </a:lnTo>
                <a:cubicBezTo>
                  <a:pt x="129526" y="88663"/>
                  <a:pt x="140982" y="77423"/>
                  <a:pt x="141075" y="63498"/>
                </a:cubicBezTo>
                <a:lnTo>
                  <a:pt x="141075" y="50832"/>
                </a:lnTo>
                <a:lnTo>
                  <a:pt x="269993" y="50832"/>
                </a:lnTo>
                <a:lnTo>
                  <a:pt x="269993" y="63498"/>
                </a:lnTo>
                <a:cubicBezTo>
                  <a:pt x="270086" y="77488"/>
                  <a:pt x="281644" y="88755"/>
                  <a:pt x="295809" y="88663"/>
                </a:cubicBezTo>
                <a:cubicBezTo>
                  <a:pt x="295810" y="88663"/>
                  <a:pt x="295810" y="88663"/>
                  <a:pt x="295810" y="88663"/>
                </a:cubicBezTo>
                <a:lnTo>
                  <a:pt x="320615" y="88663"/>
                </a:lnTo>
                <a:cubicBezTo>
                  <a:pt x="334780" y="88755"/>
                  <a:pt x="346339" y="77489"/>
                  <a:pt x="346433" y="63499"/>
                </a:cubicBezTo>
                <a:cubicBezTo>
                  <a:pt x="346433" y="63498"/>
                  <a:pt x="346433" y="63498"/>
                  <a:pt x="346433" y="63498"/>
                </a:cubicBezTo>
                <a:lnTo>
                  <a:pt x="346433" y="50832"/>
                </a:lnTo>
                <a:lnTo>
                  <a:pt x="359088" y="50832"/>
                </a:lnTo>
                <a:cubicBezTo>
                  <a:pt x="387043" y="50372"/>
                  <a:pt x="410082" y="72380"/>
                  <a:pt x="410547" y="99989"/>
                </a:cubicBezTo>
                <a:cubicBezTo>
                  <a:pt x="410552" y="100269"/>
                  <a:pt x="410555" y="100549"/>
                  <a:pt x="410555" y="100829"/>
                </a:cubicBezTo>
                <a:close/>
                <a:moveTo>
                  <a:pt x="295135" y="75997"/>
                </a:moveTo>
                <a:lnTo>
                  <a:pt x="320615" y="75997"/>
                </a:lnTo>
                <a:cubicBezTo>
                  <a:pt x="327697" y="76090"/>
                  <a:pt x="333515" y="70495"/>
                  <a:pt x="333608" y="63500"/>
                </a:cubicBezTo>
                <a:cubicBezTo>
                  <a:pt x="333608" y="63499"/>
                  <a:pt x="333609" y="63498"/>
                  <a:pt x="333609" y="63498"/>
                </a:cubicBezTo>
                <a:lnTo>
                  <a:pt x="333609" y="13500"/>
                </a:lnTo>
                <a:cubicBezTo>
                  <a:pt x="333981" y="6423"/>
                  <a:pt x="328474" y="387"/>
                  <a:pt x="321308" y="18"/>
                </a:cubicBezTo>
                <a:cubicBezTo>
                  <a:pt x="321077" y="7"/>
                  <a:pt x="320846" y="1"/>
                  <a:pt x="320615" y="1"/>
                </a:cubicBezTo>
                <a:lnTo>
                  <a:pt x="295135" y="1"/>
                </a:lnTo>
                <a:cubicBezTo>
                  <a:pt x="288053" y="1"/>
                  <a:pt x="282311" y="5672"/>
                  <a:pt x="282311" y="12667"/>
                </a:cubicBezTo>
                <a:lnTo>
                  <a:pt x="282311" y="63498"/>
                </a:lnTo>
                <a:cubicBezTo>
                  <a:pt x="282311" y="70401"/>
                  <a:pt x="287976" y="75998"/>
                  <a:pt x="294966" y="75998"/>
                </a:cubicBezTo>
                <a:cubicBezTo>
                  <a:pt x="295022" y="75998"/>
                  <a:pt x="295079" y="75998"/>
                  <a:pt x="295135" y="75997"/>
                </a:cubicBezTo>
                <a:close/>
              </a:path>
            </a:pathLst>
          </a:custGeom>
          <a:solidFill>
            <a:srgbClr val="FFFFFF"/>
          </a:solidFill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4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33A0-6981-A142-B44E-A49F4ADA7B6D}"/>
              </a:ext>
            </a:extLst>
          </p:cNvPr>
          <p:cNvSpPr>
            <a:spLocks noChangeAspect="1"/>
          </p:cNvSpPr>
          <p:nvPr/>
        </p:nvSpPr>
        <p:spPr>
          <a:xfrm rot="2700000">
            <a:off x="4446009" y="1779009"/>
            <a:ext cx="3299982" cy="3299982"/>
          </a:xfrm>
          <a:prstGeom prst="roundRect">
            <a:avLst>
              <a:gd name="adj" fmla="val 31276"/>
            </a:avLst>
          </a:prstGeom>
          <a:gradFill>
            <a:gsLst>
              <a:gs pos="0">
                <a:schemeClr val="accent1"/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1BB51F7-2462-3249-A950-D28708FF31A7}"/>
              </a:ext>
            </a:extLst>
          </p:cNvPr>
          <p:cNvSpPr>
            <a:spLocks noChangeAspect="1"/>
          </p:cNvSpPr>
          <p:nvPr/>
        </p:nvSpPr>
        <p:spPr>
          <a:xfrm rot="2700000">
            <a:off x="4098337" y="1431337"/>
            <a:ext cx="3995327" cy="3995327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C6EDC16-6624-944B-A2BB-E389216CECDE}"/>
              </a:ext>
            </a:extLst>
          </p:cNvPr>
          <p:cNvSpPr>
            <a:spLocks noChangeAspect="1"/>
          </p:cNvSpPr>
          <p:nvPr/>
        </p:nvSpPr>
        <p:spPr>
          <a:xfrm rot="2700000">
            <a:off x="3644710" y="977710"/>
            <a:ext cx="4902580" cy="4902580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D7E5EA-2CA4-244A-91BC-EB21DA8A5A89}"/>
              </a:ext>
            </a:extLst>
          </p:cNvPr>
          <p:cNvSpPr/>
          <p:nvPr/>
        </p:nvSpPr>
        <p:spPr>
          <a:xfrm>
            <a:off x="4629894" y="2599397"/>
            <a:ext cx="293221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</a:t>
            </a:r>
          </a:p>
          <a:p>
            <a:pPr algn="ctr"/>
            <a:r>
              <a:rPr lang="en-US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84C4F21-326B-0F4F-A398-3ABB48F2D11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171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47909" y="0"/>
            <a:ext cx="2222339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359078" y="597749"/>
            <a:ext cx="1849752" cy="2311630"/>
            <a:chOff x="3260653" y="1915931"/>
            <a:chExt cx="4124000" cy="2971643"/>
          </a:xfrm>
          <a:solidFill>
            <a:schemeClr val="accent1"/>
          </a:solidFill>
        </p:grpSpPr>
        <p:sp>
          <p:nvSpPr>
            <p:cNvPr id="10" name="Rectangle 9"/>
            <p:cNvSpPr/>
            <p:nvPr/>
          </p:nvSpPr>
          <p:spPr>
            <a:xfrm>
              <a:off x="3260653" y="1915933"/>
              <a:ext cx="4123995" cy="131338"/>
            </a:xfrm>
            <a:prstGeom prst="rect">
              <a:avLst/>
            </a:prstGeom>
            <a:grpFill/>
            <a:ln w="130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7053329" y="2021630"/>
              <a:ext cx="437020" cy="225622"/>
            </a:xfrm>
            <a:prstGeom prst="rect">
              <a:avLst/>
            </a:prstGeom>
            <a:grpFill/>
            <a:ln w="130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7053331" y="4543347"/>
              <a:ext cx="437021" cy="225622"/>
            </a:xfrm>
            <a:prstGeom prst="rect">
              <a:avLst/>
            </a:prstGeom>
            <a:grpFill/>
            <a:ln w="130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60653" y="4756236"/>
              <a:ext cx="4123995" cy="131338"/>
            </a:xfrm>
            <a:prstGeom prst="rect">
              <a:avLst/>
            </a:prstGeom>
            <a:grpFill/>
            <a:ln w="130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1898308" y="3279424"/>
              <a:ext cx="2971638" cy="244662"/>
            </a:xfrm>
            <a:prstGeom prst="rect">
              <a:avLst/>
            </a:prstGeom>
            <a:grpFill/>
            <a:ln w="130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6698574" y="3338425"/>
            <a:ext cx="45497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 ornate pharetra </a:t>
            </a:r>
            <a:r>
              <a:rPr lang="en-US" sz="1400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6810070" y="4836276"/>
            <a:ext cx="555634" cy="454389"/>
          </a:xfrm>
          <a:custGeom>
            <a:avLst/>
            <a:gdLst>
              <a:gd name="T0" fmla="*/ 425 w 461"/>
              <a:gd name="T1" fmla="*/ 176 h 377"/>
              <a:gd name="T2" fmla="*/ 451 w 461"/>
              <a:gd name="T3" fmla="*/ 154 h 377"/>
              <a:gd name="T4" fmla="*/ 346 w 461"/>
              <a:gd name="T5" fmla="*/ 77 h 377"/>
              <a:gd name="T6" fmla="*/ 115 w 461"/>
              <a:gd name="T7" fmla="*/ 77 h 377"/>
              <a:gd name="T8" fmla="*/ 10 w 461"/>
              <a:gd name="T9" fmla="*/ 154 h 377"/>
              <a:gd name="T10" fmla="*/ 36 w 461"/>
              <a:gd name="T11" fmla="*/ 176 h 377"/>
              <a:gd name="T12" fmla="*/ 36 w 461"/>
              <a:gd name="T13" fmla="*/ 200 h 377"/>
              <a:gd name="T14" fmla="*/ 36 w 461"/>
              <a:gd name="T15" fmla="*/ 293 h 377"/>
              <a:gd name="T16" fmla="*/ 29 w 461"/>
              <a:gd name="T17" fmla="*/ 315 h 377"/>
              <a:gd name="T18" fmla="*/ 10 w 461"/>
              <a:gd name="T19" fmla="*/ 322 h 377"/>
              <a:gd name="T20" fmla="*/ 118 w 461"/>
              <a:gd name="T21" fmla="*/ 377 h 377"/>
              <a:gd name="T22" fmla="*/ 451 w 461"/>
              <a:gd name="T23" fmla="*/ 377 h 377"/>
              <a:gd name="T24" fmla="*/ 435 w 461"/>
              <a:gd name="T25" fmla="*/ 322 h 377"/>
              <a:gd name="T26" fmla="*/ 435 w 461"/>
              <a:gd name="T27" fmla="*/ 293 h 377"/>
              <a:gd name="T28" fmla="*/ 420 w 461"/>
              <a:gd name="T29" fmla="*/ 200 h 377"/>
              <a:gd name="T30" fmla="*/ 425 w 461"/>
              <a:gd name="T31" fmla="*/ 183 h 377"/>
              <a:gd name="T32" fmla="*/ 257 w 461"/>
              <a:gd name="T33" fmla="*/ 200 h 377"/>
              <a:gd name="T34" fmla="*/ 257 w 461"/>
              <a:gd name="T35" fmla="*/ 293 h 377"/>
              <a:gd name="T36" fmla="*/ 247 w 461"/>
              <a:gd name="T37" fmla="*/ 315 h 377"/>
              <a:gd name="T38" fmla="*/ 214 w 461"/>
              <a:gd name="T39" fmla="*/ 322 h 377"/>
              <a:gd name="T40" fmla="*/ 214 w 461"/>
              <a:gd name="T41" fmla="*/ 293 h 377"/>
              <a:gd name="T42" fmla="*/ 199 w 461"/>
              <a:gd name="T43" fmla="*/ 200 h 377"/>
              <a:gd name="T44" fmla="*/ 204 w 461"/>
              <a:gd name="T45" fmla="*/ 183 h 377"/>
              <a:gd name="T46" fmla="*/ 257 w 461"/>
              <a:gd name="T47" fmla="*/ 176 h 377"/>
              <a:gd name="T48" fmla="*/ 103 w 461"/>
              <a:gd name="T49" fmla="*/ 322 h 377"/>
              <a:gd name="T50" fmla="*/ 103 w 461"/>
              <a:gd name="T51" fmla="*/ 293 h 377"/>
              <a:gd name="T52" fmla="*/ 89 w 461"/>
              <a:gd name="T53" fmla="*/ 200 h 377"/>
              <a:gd name="T54" fmla="*/ 96 w 461"/>
              <a:gd name="T55" fmla="*/ 183 h 377"/>
              <a:gd name="T56" fmla="*/ 146 w 461"/>
              <a:gd name="T57" fmla="*/ 176 h 377"/>
              <a:gd name="T58" fmla="*/ 146 w 461"/>
              <a:gd name="T59" fmla="*/ 200 h 377"/>
              <a:gd name="T60" fmla="*/ 146 w 461"/>
              <a:gd name="T61" fmla="*/ 293 h 377"/>
              <a:gd name="T62" fmla="*/ 137 w 461"/>
              <a:gd name="T63" fmla="*/ 315 h 377"/>
              <a:gd name="T64" fmla="*/ 103 w 461"/>
              <a:gd name="T65" fmla="*/ 322 h 377"/>
              <a:gd name="T66" fmla="*/ 358 w 461"/>
              <a:gd name="T67" fmla="*/ 293 h 377"/>
              <a:gd name="T68" fmla="*/ 358 w 461"/>
              <a:gd name="T69" fmla="*/ 322 h 377"/>
              <a:gd name="T70" fmla="*/ 324 w 461"/>
              <a:gd name="T71" fmla="*/ 315 h 377"/>
              <a:gd name="T72" fmla="*/ 314 w 461"/>
              <a:gd name="T73" fmla="*/ 293 h 377"/>
              <a:gd name="T74" fmla="*/ 314 w 461"/>
              <a:gd name="T75" fmla="*/ 200 h 377"/>
              <a:gd name="T76" fmla="*/ 314 w 461"/>
              <a:gd name="T77" fmla="*/ 176 h 377"/>
              <a:gd name="T78" fmla="*/ 367 w 461"/>
              <a:gd name="T79" fmla="*/ 183 h 377"/>
              <a:gd name="T80" fmla="*/ 372 w 461"/>
              <a:gd name="T81" fmla="*/ 20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1" h="377">
                <a:moveTo>
                  <a:pt x="425" y="183"/>
                </a:moveTo>
                <a:lnTo>
                  <a:pt x="425" y="176"/>
                </a:lnTo>
                <a:lnTo>
                  <a:pt x="451" y="176"/>
                </a:lnTo>
                <a:lnTo>
                  <a:pt x="451" y="154"/>
                </a:lnTo>
                <a:lnTo>
                  <a:pt x="461" y="154"/>
                </a:lnTo>
                <a:lnTo>
                  <a:pt x="346" y="77"/>
                </a:lnTo>
                <a:lnTo>
                  <a:pt x="230" y="0"/>
                </a:lnTo>
                <a:lnTo>
                  <a:pt x="115" y="77"/>
                </a:lnTo>
                <a:lnTo>
                  <a:pt x="0" y="154"/>
                </a:lnTo>
                <a:lnTo>
                  <a:pt x="10" y="154"/>
                </a:lnTo>
                <a:lnTo>
                  <a:pt x="10" y="176"/>
                </a:lnTo>
                <a:lnTo>
                  <a:pt x="36" y="176"/>
                </a:lnTo>
                <a:lnTo>
                  <a:pt x="36" y="183"/>
                </a:lnTo>
                <a:lnTo>
                  <a:pt x="36" y="200"/>
                </a:lnTo>
                <a:lnTo>
                  <a:pt x="41" y="200"/>
                </a:lnTo>
                <a:lnTo>
                  <a:pt x="36" y="293"/>
                </a:lnTo>
                <a:lnTo>
                  <a:pt x="29" y="293"/>
                </a:lnTo>
                <a:lnTo>
                  <a:pt x="29" y="315"/>
                </a:lnTo>
                <a:lnTo>
                  <a:pt x="29" y="322"/>
                </a:lnTo>
                <a:lnTo>
                  <a:pt x="10" y="322"/>
                </a:lnTo>
                <a:lnTo>
                  <a:pt x="10" y="377"/>
                </a:lnTo>
                <a:lnTo>
                  <a:pt x="118" y="377"/>
                </a:lnTo>
                <a:lnTo>
                  <a:pt x="343" y="377"/>
                </a:lnTo>
                <a:lnTo>
                  <a:pt x="451" y="377"/>
                </a:lnTo>
                <a:lnTo>
                  <a:pt x="451" y="322"/>
                </a:lnTo>
                <a:lnTo>
                  <a:pt x="435" y="322"/>
                </a:lnTo>
                <a:lnTo>
                  <a:pt x="435" y="315"/>
                </a:lnTo>
                <a:lnTo>
                  <a:pt x="435" y="293"/>
                </a:lnTo>
                <a:lnTo>
                  <a:pt x="425" y="293"/>
                </a:lnTo>
                <a:lnTo>
                  <a:pt x="420" y="200"/>
                </a:lnTo>
                <a:lnTo>
                  <a:pt x="425" y="200"/>
                </a:lnTo>
                <a:lnTo>
                  <a:pt x="425" y="183"/>
                </a:lnTo>
                <a:close/>
                <a:moveTo>
                  <a:pt x="257" y="183"/>
                </a:moveTo>
                <a:lnTo>
                  <a:pt x="257" y="200"/>
                </a:lnTo>
                <a:lnTo>
                  <a:pt x="262" y="200"/>
                </a:lnTo>
                <a:lnTo>
                  <a:pt x="257" y="293"/>
                </a:lnTo>
                <a:lnTo>
                  <a:pt x="247" y="293"/>
                </a:lnTo>
                <a:lnTo>
                  <a:pt x="247" y="315"/>
                </a:lnTo>
                <a:lnTo>
                  <a:pt x="247" y="322"/>
                </a:lnTo>
                <a:lnTo>
                  <a:pt x="214" y="322"/>
                </a:lnTo>
                <a:lnTo>
                  <a:pt x="214" y="315"/>
                </a:lnTo>
                <a:lnTo>
                  <a:pt x="214" y="293"/>
                </a:lnTo>
                <a:lnTo>
                  <a:pt x="206" y="293"/>
                </a:lnTo>
                <a:lnTo>
                  <a:pt x="199" y="200"/>
                </a:lnTo>
                <a:lnTo>
                  <a:pt x="204" y="200"/>
                </a:lnTo>
                <a:lnTo>
                  <a:pt x="204" y="183"/>
                </a:lnTo>
                <a:lnTo>
                  <a:pt x="204" y="176"/>
                </a:lnTo>
                <a:lnTo>
                  <a:pt x="257" y="176"/>
                </a:lnTo>
                <a:lnTo>
                  <a:pt x="257" y="183"/>
                </a:lnTo>
                <a:close/>
                <a:moveTo>
                  <a:pt x="103" y="322"/>
                </a:moveTo>
                <a:lnTo>
                  <a:pt x="103" y="315"/>
                </a:lnTo>
                <a:lnTo>
                  <a:pt x="103" y="293"/>
                </a:lnTo>
                <a:lnTo>
                  <a:pt x="96" y="293"/>
                </a:lnTo>
                <a:lnTo>
                  <a:pt x="89" y="200"/>
                </a:lnTo>
                <a:lnTo>
                  <a:pt x="96" y="200"/>
                </a:lnTo>
                <a:lnTo>
                  <a:pt x="96" y="183"/>
                </a:lnTo>
                <a:lnTo>
                  <a:pt x="96" y="176"/>
                </a:lnTo>
                <a:lnTo>
                  <a:pt x="146" y="176"/>
                </a:lnTo>
                <a:lnTo>
                  <a:pt x="146" y="183"/>
                </a:lnTo>
                <a:lnTo>
                  <a:pt x="146" y="200"/>
                </a:lnTo>
                <a:lnTo>
                  <a:pt x="151" y="200"/>
                </a:lnTo>
                <a:lnTo>
                  <a:pt x="146" y="293"/>
                </a:lnTo>
                <a:lnTo>
                  <a:pt x="137" y="293"/>
                </a:lnTo>
                <a:lnTo>
                  <a:pt x="137" y="315"/>
                </a:lnTo>
                <a:lnTo>
                  <a:pt x="137" y="322"/>
                </a:lnTo>
                <a:lnTo>
                  <a:pt x="103" y="322"/>
                </a:lnTo>
                <a:close/>
                <a:moveTo>
                  <a:pt x="365" y="293"/>
                </a:moveTo>
                <a:lnTo>
                  <a:pt x="358" y="293"/>
                </a:lnTo>
                <a:lnTo>
                  <a:pt x="358" y="315"/>
                </a:lnTo>
                <a:lnTo>
                  <a:pt x="358" y="322"/>
                </a:lnTo>
                <a:lnTo>
                  <a:pt x="324" y="322"/>
                </a:lnTo>
                <a:lnTo>
                  <a:pt x="324" y="315"/>
                </a:lnTo>
                <a:lnTo>
                  <a:pt x="324" y="293"/>
                </a:lnTo>
                <a:lnTo>
                  <a:pt x="314" y="293"/>
                </a:lnTo>
                <a:lnTo>
                  <a:pt x="310" y="200"/>
                </a:lnTo>
                <a:lnTo>
                  <a:pt x="314" y="200"/>
                </a:lnTo>
                <a:lnTo>
                  <a:pt x="314" y="183"/>
                </a:lnTo>
                <a:lnTo>
                  <a:pt x="314" y="176"/>
                </a:lnTo>
                <a:lnTo>
                  <a:pt x="367" y="176"/>
                </a:lnTo>
                <a:lnTo>
                  <a:pt x="367" y="183"/>
                </a:lnTo>
                <a:lnTo>
                  <a:pt x="367" y="200"/>
                </a:lnTo>
                <a:lnTo>
                  <a:pt x="372" y="200"/>
                </a:lnTo>
                <a:lnTo>
                  <a:pt x="365" y="2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540855" y="4578718"/>
            <a:ext cx="1803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Subtitle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</a:t>
            </a:r>
            <a:r>
              <a:rPr lang="en-US" sz="2000" b="1" dirty="0">
                <a:solidFill>
                  <a:schemeClr val="accent3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540855" y="4926216"/>
            <a:ext cx="31773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 rises so dales moles tie vitae sit amet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74917" y="4859272"/>
            <a:ext cx="1032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Students</a:t>
            </a:r>
          </a:p>
          <a:p>
            <a:r>
              <a:rPr lang="en-US" sz="1600" dirty="0">
                <a:solidFill>
                  <a:schemeClr val="accent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 year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99172" y="4766939"/>
            <a:ext cx="10599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>
                    <a:alpha val="91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88</a:t>
            </a:r>
            <a:r>
              <a:rPr lang="en-US" sz="4400" baseline="30000" dirty="0">
                <a:solidFill>
                  <a:schemeClr val="accent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</a:t>
            </a:r>
            <a:endParaRPr lang="en-US" sz="3600" baseline="30000" dirty="0">
              <a:solidFill>
                <a:schemeClr val="accen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D38920-2CC9-4149-A720-3D1CFB16C7D9}"/>
              </a:ext>
            </a:extLst>
          </p:cNvPr>
          <p:cNvGrpSpPr/>
          <p:nvPr/>
        </p:nvGrpSpPr>
        <p:grpSpPr>
          <a:xfrm>
            <a:off x="4577093" y="6058383"/>
            <a:ext cx="1563970" cy="277613"/>
            <a:chOff x="7175268" y="6119938"/>
            <a:chExt cx="1563970" cy="27761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DDF7D1-880F-2345-8594-DE61DCE94670}"/>
                </a:ext>
              </a:extLst>
            </p:cNvPr>
            <p:cNvGrpSpPr/>
            <p:nvPr/>
          </p:nvGrpSpPr>
          <p:grpSpPr>
            <a:xfrm>
              <a:off x="7175268" y="6122153"/>
              <a:ext cx="269492" cy="273921"/>
              <a:chOff x="7520609" y="6122153"/>
              <a:chExt cx="269492" cy="273921"/>
            </a:xfrm>
          </p:grpSpPr>
          <p:sp>
            <p:nvSpPr>
              <p:cNvPr id="31" name="Freeform 27"/>
              <p:cNvSpPr>
                <a:spLocks noEditPoints="1"/>
              </p:cNvSpPr>
              <p:nvPr/>
            </p:nvSpPr>
            <p:spPr bwMode="auto">
              <a:xfrm>
                <a:off x="7520609" y="6122153"/>
                <a:ext cx="269492" cy="273921"/>
              </a:xfrm>
              <a:custGeom>
                <a:avLst/>
                <a:gdLst>
                  <a:gd name="T0" fmla="*/ 77 w 154"/>
                  <a:gd name="T1" fmla="*/ 3 h 154"/>
                  <a:gd name="T2" fmla="*/ 151 w 154"/>
                  <a:gd name="T3" fmla="*/ 77 h 154"/>
                  <a:gd name="T4" fmla="*/ 84 w 154"/>
                  <a:gd name="T5" fmla="*/ 150 h 154"/>
                  <a:gd name="T6" fmla="*/ 77 w 154"/>
                  <a:gd name="T7" fmla="*/ 150 h 154"/>
                  <a:gd name="T8" fmla="*/ 61 w 154"/>
                  <a:gd name="T9" fmla="*/ 148 h 154"/>
                  <a:gd name="T10" fmla="*/ 4 w 154"/>
                  <a:gd name="T11" fmla="*/ 77 h 154"/>
                  <a:gd name="T12" fmla="*/ 77 w 154"/>
                  <a:gd name="T13" fmla="*/ 3 h 154"/>
                  <a:gd name="T14" fmla="*/ 77 w 154"/>
                  <a:gd name="T15" fmla="*/ 0 h 154"/>
                  <a:gd name="T16" fmla="*/ 0 w 154"/>
                  <a:gd name="T17" fmla="*/ 77 h 154"/>
                  <a:gd name="T18" fmla="*/ 61 w 154"/>
                  <a:gd name="T19" fmla="*/ 152 h 154"/>
                  <a:gd name="T20" fmla="*/ 77 w 154"/>
                  <a:gd name="T21" fmla="*/ 154 h 154"/>
                  <a:gd name="T22" fmla="*/ 84 w 154"/>
                  <a:gd name="T23" fmla="*/ 153 h 154"/>
                  <a:gd name="T24" fmla="*/ 154 w 154"/>
                  <a:gd name="T25" fmla="*/ 77 h 154"/>
                  <a:gd name="T26" fmla="*/ 77 w 154"/>
                  <a:gd name="T2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4" h="154">
                    <a:moveTo>
                      <a:pt x="77" y="3"/>
                    </a:moveTo>
                    <a:cubicBezTo>
                      <a:pt x="118" y="3"/>
                      <a:pt x="151" y="36"/>
                      <a:pt x="151" y="77"/>
                    </a:cubicBezTo>
                    <a:cubicBezTo>
                      <a:pt x="151" y="115"/>
                      <a:pt x="121" y="147"/>
                      <a:pt x="84" y="150"/>
                    </a:cubicBezTo>
                    <a:cubicBezTo>
                      <a:pt x="81" y="150"/>
                      <a:pt x="79" y="150"/>
                      <a:pt x="77" y="150"/>
                    </a:cubicBezTo>
                    <a:cubicBezTo>
                      <a:pt x="72" y="150"/>
                      <a:pt x="66" y="149"/>
                      <a:pt x="61" y="148"/>
                    </a:cubicBezTo>
                    <a:cubicBezTo>
                      <a:pt x="28" y="141"/>
                      <a:pt x="4" y="112"/>
                      <a:pt x="4" y="77"/>
                    </a:cubicBezTo>
                    <a:cubicBezTo>
                      <a:pt x="4" y="36"/>
                      <a:pt x="37" y="3"/>
                      <a:pt x="77" y="3"/>
                    </a:cubicBezTo>
                    <a:moveTo>
                      <a:pt x="77" y="0"/>
                    </a:moveTo>
                    <a:cubicBezTo>
                      <a:pt x="35" y="0"/>
                      <a:pt x="0" y="34"/>
                      <a:pt x="0" y="77"/>
                    </a:cubicBezTo>
                    <a:cubicBezTo>
                      <a:pt x="0" y="112"/>
                      <a:pt x="25" y="144"/>
                      <a:pt x="61" y="152"/>
                    </a:cubicBezTo>
                    <a:cubicBezTo>
                      <a:pt x="66" y="153"/>
                      <a:pt x="71" y="154"/>
                      <a:pt x="77" y="154"/>
                    </a:cubicBezTo>
                    <a:cubicBezTo>
                      <a:pt x="80" y="154"/>
                      <a:pt x="82" y="154"/>
                      <a:pt x="84" y="153"/>
                    </a:cubicBezTo>
                    <a:cubicBezTo>
                      <a:pt x="123" y="150"/>
                      <a:pt x="154" y="117"/>
                      <a:pt x="154" y="77"/>
                    </a:cubicBezTo>
                    <a:cubicBezTo>
                      <a:pt x="154" y="34"/>
                      <a:pt x="120" y="0"/>
                      <a:pt x="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7606256" y="6163130"/>
                <a:ext cx="98199" cy="191966"/>
              </a:xfrm>
              <a:custGeom>
                <a:avLst/>
                <a:gdLst>
                  <a:gd name="T0" fmla="*/ 37 w 56"/>
                  <a:gd name="T1" fmla="*/ 19 h 108"/>
                  <a:gd name="T2" fmla="*/ 43 w 56"/>
                  <a:gd name="T3" fmla="*/ 17 h 108"/>
                  <a:gd name="T4" fmla="*/ 53 w 56"/>
                  <a:gd name="T5" fmla="*/ 18 h 108"/>
                  <a:gd name="T6" fmla="*/ 56 w 56"/>
                  <a:gd name="T7" fmla="*/ 3 h 108"/>
                  <a:gd name="T8" fmla="*/ 38 w 56"/>
                  <a:gd name="T9" fmla="*/ 0 h 108"/>
                  <a:gd name="T10" fmla="*/ 23 w 56"/>
                  <a:gd name="T11" fmla="*/ 4 h 108"/>
                  <a:gd name="T12" fmla="*/ 15 w 56"/>
                  <a:gd name="T13" fmla="*/ 12 h 108"/>
                  <a:gd name="T14" fmla="*/ 12 w 56"/>
                  <a:gd name="T15" fmla="*/ 27 h 108"/>
                  <a:gd name="T16" fmla="*/ 12 w 56"/>
                  <a:gd name="T17" fmla="*/ 33 h 108"/>
                  <a:gd name="T18" fmla="*/ 0 w 56"/>
                  <a:gd name="T19" fmla="*/ 33 h 108"/>
                  <a:gd name="T20" fmla="*/ 0 w 56"/>
                  <a:gd name="T21" fmla="*/ 51 h 108"/>
                  <a:gd name="T22" fmla="*/ 12 w 56"/>
                  <a:gd name="T23" fmla="*/ 51 h 108"/>
                  <a:gd name="T24" fmla="*/ 12 w 56"/>
                  <a:gd name="T25" fmla="*/ 106 h 108"/>
                  <a:gd name="T26" fmla="*/ 28 w 56"/>
                  <a:gd name="T27" fmla="*/ 108 h 108"/>
                  <a:gd name="T28" fmla="*/ 35 w 56"/>
                  <a:gd name="T29" fmla="*/ 108 h 108"/>
                  <a:gd name="T30" fmla="*/ 35 w 56"/>
                  <a:gd name="T31" fmla="*/ 51 h 108"/>
                  <a:gd name="T32" fmla="*/ 51 w 56"/>
                  <a:gd name="T33" fmla="*/ 51 h 108"/>
                  <a:gd name="T34" fmla="*/ 51 w 56"/>
                  <a:gd name="T35" fmla="*/ 33 h 108"/>
                  <a:gd name="T36" fmla="*/ 35 w 56"/>
                  <a:gd name="T37" fmla="*/ 33 h 108"/>
                  <a:gd name="T38" fmla="*/ 35 w 56"/>
                  <a:gd name="T39" fmla="*/ 28 h 108"/>
                  <a:gd name="T40" fmla="*/ 37 w 56"/>
                  <a:gd name="T41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" h="108">
                    <a:moveTo>
                      <a:pt x="37" y="19"/>
                    </a:moveTo>
                    <a:cubicBezTo>
                      <a:pt x="38" y="18"/>
                      <a:pt x="40" y="17"/>
                      <a:pt x="43" y="17"/>
                    </a:cubicBezTo>
                    <a:cubicBezTo>
                      <a:pt x="46" y="17"/>
                      <a:pt x="50" y="17"/>
                      <a:pt x="53" y="18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0" y="1"/>
                      <a:pt x="44" y="0"/>
                      <a:pt x="38" y="0"/>
                    </a:cubicBezTo>
                    <a:cubicBezTo>
                      <a:pt x="32" y="0"/>
                      <a:pt x="27" y="1"/>
                      <a:pt x="23" y="4"/>
                    </a:cubicBezTo>
                    <a:cubicBezTo>
                      <a:pt x="19" y="6"/>
                      <a:pt x="16" y="8"/>
                      <a:pt x="15" y="12"/>
                    </a:cubicBezTo>
                    <a:cubicBezTo>
                      <a:pt x="13" y="15"/>
                      <a:pt x="12" y="21"/>
                      <a:pt x="12" y="27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2" y="106"/>
                      <a:pt x="12" y="106"/>
                      <a:pt x="12" y="106"/>
                    </a:cubicBezTo>
                    <a:cubicBezTo>
                      <a:pt x="17" y="107"/>
                      <a:pt x="23" y="108"/>
                      <a:pt x="28" y="108"/>
                    </a:cubicBezTo>
                    <a:cubicBezTo>
                      <a:pt x="30" y="108"/>
                      <a:pt x="32" y="108"/>
                      <a:pt x="35" y="108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35" y="23"/>
                      <a:pt x="35" y="21"/>
                      <a:pt x="37" y="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918169C-86E6-ED46-A55C-E1D512A273A8}"/>
                </a:ext>
              </a:extLst>
            </p:cNvPr>
            <p:cNvGrpSpPr/>
            <p:nvPr/>
          </p:nvGrpSpPr>
          <p:grpSpPr>
            <a:xfrm>
              <a:off x="7605776" y="6119938"/>
              <a:ext cx="270231" cy="276136"/>
              <a:chOff x="7824803" y="6119938"/>
              <a:chExt cx="270231" cy="276136"/>
            </a:xfrm>
          </p:grpSpPr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7824803" y="6119938"/>
                <a:ext cx="270231" cy="276136"/>
              </a:xfrm>
              <a:custGeom>
                <a:avLst/>
                <a:gdLst>
                  <a:gd name="T0" fmla="*/ 77 w 154"/>
                  <a:gd name="T1" fmla="*/ 4 h 155"/>
                  <a:gd name="T2" fmla="*/ 151 w 154"/>
                  <a:gd name="T3" fmla="*/ 78 h 155"/>
                  <a:gd name="T4" fmla="*/ 77 w 154"/>
                  <a:gd name="T5" fmla="*/ 151 h 155"/>
                  <a:gd name="T6" fmla="*/ 4 w 154"/>
                  <a:gd name="T7" fmla="*/ 78 h 155"/>
                  <a:gd name="T8" fmla="*/ 77 w 154"/>
                  <a:gd name="T9" fmla="*/ 4 h 155"/>
                  <a:gd name="T10" fmla="*/ 77 w 154"/>
                  <a:gd name="T11" fmla="*/ 0 h 155"/>
                  <a:gd name="T12" fmla="*/ 0 w 154"/>
                  <a:gd name="T13" fmla="*/ 78 h 155"/>
                  <a:gd name="T14" fmla="*/ 77 w 154"/>
                  <a:gd name="T15" fmla="*/ 155 h 155"/>
                  <a:gd name="T16" fmla="*/ 154 w 154"/>
                  <a:gd name="T17" fmla="*/ 78 h 155"/>
                  <a:gd name="T18" fmla="*/ 77 w 154"/>
                  <a:gd name="T1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5">
                    <a:moveTo>
                      <a:pt x="77" y="4"/>
                    </a:moveTo>
                    <a:cubicBezTo>
                      <a:pt x="118" y="4"/>
                      <a:pt x="151" y="37"/>
                      <a:pt x="151" y="78"/>
                    </a:cubicBezTo>
                    <a:cubicBezTo>
                      <a:pt x="151" y="118"/>
                      <a:pt x="118" y="151"/>
                      <a:pt x="77" y="151"/>
                    </a:cubicBezTo>
                    <a:cubicBezTo>
                      <a:pt x="37" y="151"/>
                      <a:pt x="4" y="118"/>
                      <a:pt x="4" y="78"/>
                    </a:cubicBezTo>
                    <a:cubicBezTo>
                      <a:pt x="4" y="37"/>
                      <a:pt x="37" y="4"/>
                      <a:pt x="77" y="4"/>
                    </a:cubicBezTo>
                    <a:moveTo>
                      <a:pt x="77" y="0"/>
                    </a:moveTo>
                    <a:cubicBezTo>
                      <a:pt x="35" y="0"/>
                      <a:pt x="0" y="35"/>
                      <a:pt x="0" y="78"/>
                    </a:cubicBezTo>
                    <a:cubicBezTo>
                      <a:pt x="0" y="120"/>
                      <a:pt x="35" y="155"/>
                      <a:pt x="77" y="155"/>
                    </a:cubicBezTo>
                    <a:cubicBezTo>
                      <a:pt x="120" y="155"/>
                      <a:pt x="154" y="120"/>
                      <a:pt x="154" y="78"/>
                    </a:cubicBezTo>
                    <a:cubicBezTo>
                      <a:pt x="154" y="35"/>
                      <a:pt x="120" y="0"/>
                      <a:pt x="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0"/>
              <p:cNvSpPr>
                <a:spLocks noEditPoints="1"/>
              </p:cNvSpPr>
              <p:nvPr/>
            </p:nvSpPr>
            <p:spPr bwMode="auto">
              <a:xfrm>
                <a:off x="7870580" y="6177897"/>
                <a:ext cx="178677" cy="160218"/>
              </a:xfrm>
              <a:custGeom>
                <a:avLst/>
                <a:gdLst>
                  <a:gd name="T0" fmla="*/ 97 w 102"/>
                  <a:gd name="T1" fmla="*/ 34 h 90"/>
                  <a:gd name="T2" fmla="*/ 53 w 102"/>
                  <a:gd name="T3" fmla="*/ 0 h 90"/>
                  <a:gd name="T4" fmla="*/ 45 w 102"/>
                  <a:gd name="T5" fmla="*/ 0 h 90"/>
                  <a:gd name="T6" fmla="*/ 14 w 102"/>
                  <a:gd name="T7" fmla="*/ 65 h 90"/>
                  <a:gd name="T8" fmla="*/ 14 w 102"/>
                  <a:gd name="T9" fmla="*/ 68 h 90"/>
                  <a:gd name="T10" fmla="*/ 9 w 102"/>
                  <a:gd name="T11" fmla="*/ 88 h 90"/>
                  <a:gd name="T12" fmla="*/ 9 w 102"/>
                  <a:gd name="T13" fmla="*/ 89 h 90"/>
                  <a:gd name="T14" fmla="*/ 31 w 102"/>
                  <a:gd name="T15" fmla="*/ 84 h 90"/>
                  <a:gd name="T16" fmla="*/ 33 w 102"/>
                  <a:gd name="T17" fmla="*/ 84 h 90"/>
                  <a:gd name="T18" fmla="*/ 62 w 102"/>
                  <a:gd name="T19" fmla="*/ 88 h 90"/>
                  <a:gd name="T20" fmla="*/ 97 w 102"/>
                  <a:gd name="T21" fmla="*/ 34 h 90"/>
                  <a:gd name="T22" fmla="*/ 59 w 102"/>
                  <a:gd name="T23" fmla="*/ 81 h 90"/>
                  <a:gd name="T24" fmla="*/ 54 w 102"/>
                  <a:gd name="T25" fmla="*/ 81 h 90"/>
                  <a:gd name="T26" fmla="*/ 34 w 102"/>
                  <a:gd name="T27" fmla="*/ 76 h 90"/>
                  <a:gd name="T28" fmla="*/ 32 w 102"/>
                  <a:gd name="T29" fmla="*/ 76 h 90"/>
                  <a:gd name="T30" fmla="*/ 20 w 102"/>
                  <a:gd name="T31" fmla="*/ 79 h 90"/>
                  <a:gd name="T32" fmla="*/ 19 w 102"/>
                  <a:gd name="T33" fmla="*/ 78 h 90"/>
                  <a:gd name="T34" fmla="*/ 22 w 102"/>
                  <a:gd name="T35" fmla="*/ 67 h 90"/>
                  <a:gd name="T36" fmla="*/ 22 w 102"/>
                  <a:gd name="T37" fmla="*/ 64 h 90"/>
                  <a:gd name="T38" fmla="*/ 23 w 102"/>
                  <a:gd name="T39" fmla="*/ 23 h 90"/>
                  <a:gd name="T40" fmla="*/ 61 w 102"/>
                  <a:gd name="T41" fmla="*/ 8 h 90"/>
                  <a:gd name="T42" fmla="*/ 89 w 102"/>
                  <a:gd name="T43" fmla="*/ 36 h 90"/>
                  <a:gd name="T44" fmla="*/ 59 w 102"/>
                  <a:gd name="T45" fmla="*/ 8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" h="90">
                    <a:moveTo>
                      <a:pt x="97" y="34"/>
                    </a:moveTo>
                    <a:cubicBezTo>
                      <a:pt x="92" y="14"/>
                      <a:pt x="74" y="0"/>
                      <a:pt x="53" y="0"/>
                    </a:cubicBezTo>
                    <a:cubicBezTo>
                      <a:pt x="50" y="0"/>
                      <a:pt x="47" y="0"/>
                      <a:pt x="45" y="0"/>
                    </a:cubicBezTo>
                    <a:cubicBezTo>
                      <a:pt x="15" y="6"/>
                      <a:pt x="0" y="39"/>
                      <a:pt x="14" y="65"/>
                    </a:cubicBezTo>
                    <a:cubicBezTo>
                      <a:pt x="15" y="66"/>
                      <a:pt x="15" y="67"/>
                      <a:pt x="14" y="68"/>
                    </a:cubicBezTo>
                    <a:cubicBezTo>
                      <a:pt x="12" y="74"/>
                      <a:pt x="10" y="82"/>
                      <a:pt x="9" y="88"/>
                    </a:cubicBezTo>
                    <a:cubicBezTo>
                      <a:pt x="8" y="90"/>
                      <a:pt x="8" y="90"/>
                      <a:pt x="9" y="89"/>
                    </a:cubicBezTo>
                    <a:cubicBezTo>
                      <a:pt x="17" y="87"/>
                      <a:pt x="24" y="85"/>
                      <a:pt x="31" y="84"/>
                    </a:cubicBezTo>
                    <a:cubicBezTo>
                      <a:pt x="32" y="83"/>
                      <a:pt x="32" y="83"/>
                      <a:pt x="33" y="84"/>
                    </a:cubicBezTo>
                    <a:cubicBezTo>
                      <a:pt x="42" y="88"/>
                      <a:pt x="52" y="90"/>
                      <a:pt x="62" y="88"/>
                    </a:cubicBezTo>
                    <a:cubicBezTo>
                      <a:pt x="86" y="83"/>
                      <a:pt x="102" y="58"/>
                      <a:pt x="97" y="34"/>
                    </a:cubicBezTo>
                    <a:close/>
                    <a:moveTo>
                      <a:pt x="59" y="81"/>
                    </a:moveTo>
                    <a:cubicBezTo>
                      <a:pt x="57" y="81"/>
                      <a:pt x="55" y="81"/>
                      <a:pt x="54" y="81"/>
                    </a:cubicBezTo>
                    <a:cubicBezTo>
                      <a:pt x="46" y="81"/>
                      <a:pt x="40" y="79"/>
                      <a:pt x="34" y="76"/>
                    </a:cubicBezTo>
                    <a:cubicBezTo>
                      <a:pt x="33" y="76"/>
                      <a:pt x="33" y="75"/>
                      <a:pt x="32" y="76"/>
                    </a:cubicBezTo>
                    <a:cubicBezTo>
                      <a:pt x="28" y="77"/>
                      <a:pt x="24" y="78"/>
                      <a:pt x="20" y="79"/>
                    </a:cubicBezTo>
                    <a:cubicBezTo>
                      <a:pt x="19" y="79"/>
                      <a:pt x="19" y="79"/>
                      <a:pt x="19" y="78"/>
                    </a:cubicBezTo>
                    <a:cubicBezTo>
                      <a:pt x="20" y="74"/>
                      <a:pt x="21" y="71"/>
                      <a:pt x="22" y="67"/>
                    </a:cubicBezTo>
                    <a:cubicBezTo>
                      <a:pt x="23" y="66"/>
                      <a:pt x="23" y="65"/>
                      <a:pt x="22" y="64"/>
                    </a:cubicBezTo>
                    <a:cubicBezTo>
                      <a:pt x="14" y="51"/>
                      <a:pt x="14" y="35"/>
                      <a:pt x="23" y="23"/>
                    </a:cubicBezTo>
                    <a:cubicBezTo>
                      <a:pt x="33" y="10"/>
                      <a:pt x="46" y="5"/>
                      <a:pt x="61" y="8"/>
                    </a:cubicBezTo>
                    <a:cubicBezTo>
                      <a:pt x="76" y="11"/>
                      <a:pt x="86" y="21"/>
                      <a:pt x="89" y="36"/>
                    </a:cubicBezTo>
                    <a:cubicBezTo>
                      <a:pt x="94" y="57"/>
                      <a:pt x="80" y="77"/>
                      <a:pt x="59" y="8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7919679" y="6219613"/>
                <a:ext cx="80479" cy="76787"/>
              </a:xfrm>
              <a:custGeom>
                <a:avLst/>
                <a:gdLst>
                  <a:gd name="T0" fmla="*/ 35 w 46"/>
                  <a:gd name="T1" fmla="*/ 42 h 43"/>
                  <a:gd name="T2" fmla="*/ 30 w 46"/>
                  <a:gd name="T3" fmla="*/ 42 h 43"/>
                  <a:gd name="T4" fmla="*/ 6 w 46"/>
                  <a:gd name="T5" fmla="*/ 24 h 43"/>
                  <a:gd name="T6" fmla="*/ 1 w 46"/>
                  <a:gd name="T7" fmla="*/ 14 h 43"/>
                  <a:gd name="T8" fmla="*/ 5 w 46"/>
                  <a:gd name="T9" fmla="*/ 2 h 43"/>
                  <a:gd name="T10" fmla="*/ 11 w 46"/>
                  <a:gd name="T11" fmla="*/ 1 h 43"/>
                  <a:gd name="T12" fmla="*/ 12 w 46"/>
                  <a:gd name="T13" fmla="*/ 2 h 43"/>
                  <a:gd name="T14" fmla="*/ 16 w 46"/>
                  <a:gd name="T15" fmla="*/ 11 h 43"/>
                  <a:gd name="T16" fmla="*/ 15 w 46"/>
                  <a:gd name="T17" fmla="*/ 13 h 43"/>
                  <a:gd name="T18" fmla="*/ 13 w 46"/>
                  <a:gd name="T19" fmla="*/ 17 h 43"/>
                  <a:gd name="T20" fmla="*/ 12 w 46"/>
                  <a:gd name="T21" fmla="*/ 19 h 43"/>
                  <a:gd name="T22" fmla="*/ 28 w 46"/>
                  <a:gd name="T23" fmla="*/ 32 h 43"/>
                  <a:gd name="T24" fmla="*/ 30 w 46"/>
                  <a:gd name="T25" fmla="*/ 32 h 43"/>
                  <a:gd name="T26" fmla="*/ 33 w 46"/>
                  <a:gd name="T27" fmla="*/ 27 h 43"/>
                  <a:gd name="T28" fmla="*/ 36 w 46"/>
                  <a:gd name="T29" fmla="*/ 27 h 43"/>
                  <a:gd name="T30" fmla="*/ 42 w 46"/>
                  <a:gd name="T31" fmla="*/ 30 h 43"/>
                  <a:gd name="T32" fmla="*/ 44 w 46"/>
                  <a:gd name="T33" fmla="*/ 31 h 43"/>
                  <a:gd name="T34" fmla="*/ 46 w 46"/>
                  <a:gd name="T35" fmla="*/ 34 h 43"/>
                  <a:gd name="T36" fmla="*/ 38 w 46"/>
                  <a:gd name="T37" fmla="*/ 42 h 43"/>
                  <a:gd name="T38" fmla="*/ 35 w 46"/>
                  <a:gd name="T39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" h="43">
                    <a:moveTo>
                      <a:pt x="35" y="42"/>
                    </a:moveTo>
                    <a:cubicBezTo>
                      <a:pt x="33" y="43"/>
                      <a:pt x="32" y="42"/>
                      <a:pt x="30" y="42"/>
                    </a:cubicBezTo>
                    <a:cubicBezTo>
                      <a:pt x="20" y="39"/>
                      <a:pt x="12" y="33"/>
                      <a:pt x="6" y="24"/>
                    </a:cubicBezTo>
                    <a:cubicBezTo>
                      <a:pt x="4" y="21"/>
                      <a:pt x="1" y="18"/>
                      <a:pt x="1" y="14"/>
                    </a:cubicBezTo>
                    <a:cubicBezTo>
                      <a:pt x="0" y="9"/>
                      <a:pt x="1" y="5"/>
                      <a:pt x="5" y="2"/>
                    </a:cubicBezTo>
                    <a:cubicBezTo>
                      <a:pt x="6" y="1"/>
                      <a:pt x="9" y="0"/>
                      <a:pt x="11" y="1"/>
                    </a:cubicBezTo>
                    <a:cubicBezTo>
                      <a:pt x="11" y="1"/>
                      <a:pt x="11" y="1"/>
                      <a:pt x="12" y="2"/>
                    </a:cubicBezTo>
                    <a:cubicBezTo>
                      <a:pt x="13" y="5"/>
                      <a:pt x="14" y="8"/>
                      <a:pt x="16" y="11"/>
                    </a:cubicBezTo>
                    <a:cubicBezTo>
                      <a:pt x="16" y="12"/>
                      <a:pt x="16" y="12"/>
                      <a:pt x="15" y="13"/>
                    </a:cubicBezTo>
                    <a:cubicBezTo>
                      <a:pt x="15" y="14"/>
                      <a:pt x="14" y="15"/>
                      <a:pt x="13" y="17"/>
                    </a:cubicBezTo>
                    <a:cubicBezTo>
                      <a:pt x="12" y="17"/>
                      <a:pt x="12" y="18"/>
                      <a:pt x="12" y="19"/>
                    </a:cubicBezTo>
                    <a:cubicBezTo>
                      <a:pt x="16" y="25"/>
                      <a:pt x="21" y="30"/>
                      <a:pt x="28" y="32"/>
                    </a:cubicBezTo>
                    <a:cubicBezTo>
                      <a:pt x="29" y="33"/>
                      <a:pt x="29" y="32"/>
                      <a:pt x="30" y="32"/>
                    </a:cubicBezTo>
                    <a:cubicBezTo>
                      <a:pt x="31" y="30"/>
                      <a:pt x="32" y="29"/>
                      <a:pt x="33" y="27"/>
                    </a:cubicBezTo>
                    <a:cubicBezTo>
                      <a:pt x="34" y="27"/>
                      <a:pt x="35" y="26"/>
                      <a:pt x="36" y="27"/>
                    </a:cubicBezTo>
                    <a:cubicBezTo>
                      <a:pt x="38" y="28"/>
                      <a:pt x="40" y="29"/>
                      <a:pt x="42" y="30"/>
                    </a:cubicBezTo>
                    <a:cubicBezTo>
                      <a:pt x="43" y="30"/>
                      <a:pt x="43" y="30"/>
                      <a:pt x="44" y="31"/>
                    </a:cubicBezTo>
                    <a:cubicBezTo>
                      <a:pt x="46" y="32"/>
                      <a:pt x="46" y="32"/>
                      <a:pt x="46" y="34"/>
                    </a:cubicBezTo>
                    <a:cubicBezTo>
                      <a:pt x="45" y="39"/>
                      <a:pt x="42" y="41"/>
                      <a:pt x="38" y="42"/>
                    </a:cubicBezTo>
                    <a:cubicBezTo>
                      <a:pt x="37" y="43"/>
                      <a:pt x="36" y="43"/>
                      <a:pt x="35" y="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E449F0F-B043-CE47-9067-C20195309B3C}"/>
                </a:ext>
              </a:extLst>
            </p:cNvPr>
            <p:cNvGrpSpPr/>
            <p:nvPr/>
          </p:nvGrpSpPr>
          <p:grpSpPr>
            <a:xfrm>
              <a:off x="8037023" y="6122153"/>
              <a:ext cx="269492" cy="275398"/>
              <a:chOff x="8128259" y="6122153"/>
              <a:chExt cx="269492" cy="275398"/>
            </a:xfrm>
          </p:grpSpPr>
          <p:sp>
            <p:nvSpPr>
              <p:cNvPr id="36" name="Freeform 32"/>
              <p:cNvSpPr>
                <a:spLocks noEditPoints="1"/>
              </p:cNvSpPr>
              <p:nvPr/>
            </p:nvSpPr>
            <p:spPr bwMode="auto">
              <a:xfrm>
                <a:off x="8128259" y="6122153"/>
                <a:ext cx="269492" cy="275398"/>
              </a:xfrm>
              <a:custGeom>
                <a:avLst/>
                <a:gdLst>
                  <a:gd name="T0" fmla="*/ 77 w 154"/>
                  <a:gd name="T1" fmla="*/ 4 h 155"/>
                  <a:gd name="T2" fmla="*/ 150 w 154"/>
                  <a:gd name="T3" fmla="*/ 77 h 155"/>
                  <a:gd name="T4" fmla="*/ 77 w 154"/>
                  <a:gd name="T5" fmla="*/ 151 h 155"/>
                  <a:gd name="T6" fmla="*/ 3 w 154"/>
                  <a:gd name="T7" fmla="*/ 77 h 155"/>
                  <a:gd name="T8" fmla="*/ 77 w 154"/>
                  <a:gd name="T9" fmla="*/ 4 h 155"/>
                  <a:gd name="T10" fmla="*/ 77 w 154"/>
                  <a:gd name="T11" fmla="*/ 0 h 155"/>
                  <a:gd name="T12" fmla="*/ 0 w 154"/>
                  <a:gd name="T13" fmla="*/ 77 h 155"/>
                  <a:gd name="T14" fmla="*/ 77 w 154"/>
                  <a:gd name="T15" fmla="*/ 155 h 155"/>
                  <a:gd name="T16" fmla="*/ 154 w 154"/>
                  <a:gd name="T17" fmla="*/ 77 h 155"/>
                  <a:gd name="T18" fmla="*/ 77 w 154"/>
                  <a:gd name="T1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155">
                    <a:moveTo>
                      <a:pt x="77" y="4"/>
                    </a:moveTo>
                    <a:cubicBezTo>
                      <a:pt x="117" y="4"/>
                      <a:pt x="150" y="37"/>
                      <a:pt x="150" y="77"/>
                    </a:cubicBezTo>
                    <a:cubicBezTo>
                      <a:pt x="150" y="118"/>
                      <a:pt x="117" y="151"/>
                      <a:pt x="77" y="151"/>
                    </a:cubicBezTo>
                    <a:cubicBezTo>
                      <a:pt x="36" y="151"/>
                      <a:pt x="3" y="118"/>
                      <a:pt x="3" y="77"/>
                    </a:cubicBezTo>
                    <a:cubicBezTo>
                      <a:pt x="3" y="37"/>
                      <a:pt x="36" y="4"/>
                      <a:pt x="77" y="4"/>
                    </a:cubicBezTo>
                    <a:moveTo>
                      <a:pt x="77" y="0"/>
                    </a:moveTo>
                    <a:cubicBezTo>
                      <a:pt x="34" y="0"/>
                      <a:pt x="0" y="35"/>
                      <a:pt x="0" y="77"/>
                    </a:cubicBezTo>
                    <a:cubicBezTo>
                      <a:pt x="0" y="120"/>
                      <a:pt x="34" y="155"/>
                      <a:pt x="77" y="155"/>
                    </a:cubicBezTo>
                    <a:cubicBezTo>
                      <a:pt x="119" y="155"/>
                      <a:pt x="154" y="120"/>
                      <a:pt x="154" y="77"/>
                    </a:cubicBezTo>
                    <a:cubicBezTo>
                      <a:pt x="154" y="35"/>
                      <a:pt x="119" y="0"/>
                      <a:pt x="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8181050" y="6188603"/>
                <a:ext cx="163910" cy="142498"/>
              </a:xfrm>
              <a:custGeom>
                <a:avLst/>
                <a:gdLst>
                  <a:gd name="T0" fmla="*/ 0 w 94"/>
                  <a:gd name="T1" fmla="*/ 70 h 80"/>
                  <a:gd name="T2" fmla="*/ 21 w 94"/>
                  <a:gd name="T3" fmla="*/ 67 h 80"/>
                  <a:gd name="T4" fmla="*/ 29 w 94"/>
                  <a:gd name="T5" fmla="*/ 62 h 80"/>
                  <a:gd name="T6" fmla="*/ 20 w 94"/>
                  <a:gd name="T7" fmla="*/ 60 h 80"/>
                  <a:gd name="T8" fmla="*/ 11 w 94"/>
                  <a:gd name="T9" fmla="*/ 50 h 80"/>
                  <a:gd name="T10" fmla="*/ 12 w 94"/>
                  <a:gd name="T11" fmla="*/ 49 h 80"/>
                  <a:gd name="T12" fmla="*/ 19 w 94"/>
                  <a:gd name="T13" fmla="*/ 48 h 80"/>
                  <a:gd name="T14" fmla="*/ 14 w 94"/>
                  <a:gd name="T15" fmla="*/ 47 h 80"/>
                  <a:gd name="T16" fmla="*/ 4 w 94"/>
                  <a:gd name="T17" fmla="*/ 30 h 80"/>
                  <a:gd name="T18" fmla="*/ 5 w 94"/>
                  <a:gd name="T19" fmla="*/ 30 h 80"/>
                  <a:gd name="T20" fmla="*/ 12 w 94"/>
                  <a:gd name="T21" fmla="*/ 32 h 80"/>
                  <a:gd name="T22" fmla="*/ 9 w 94"/>
                  <a:gd name="T23" fmla="*/ 29 h 80"/>
                  <a:gd name="T24" fmla="*/ 6 w 94"/>
                  <a:gd name="T25" fmla="*/ 7 h 80"/>
                  <a:gd name="T26" fmla="*/ 7 w 94"/>
                  <a:gd name="T27" fmla="*/ 7 h 80"/>
                  <a:gd name="T28" fmla="*/ 41 w 94"/>
                  <a:gd name="T29" fmla="*/ 25 h 80"/>
                  <a:gd name="T30" fmla="*/ 45 w 94"/>
                  <a:gd name="T31" fmla="*/ 26 h 80"/>
                  <a:gd name="T32" fmla="*/ 46 w 94"/>
                  <a:gd name="T33" fmla="*/ 25 h 80"/>
                  <a:gd name="T34" fmla="*/ 56 w 94"/>
                  <a:gd name="T35" fmla="*/ 5 h 80"/>
                  <a:gd name="T36" fmla="*/ 79 w 94"/>
                  <a:gd name="T37" fmla="*/ 8 h 80"/>
                  <a:gd name="T38" fmla="*/ 81 w 94"/>
                  <a:gd name="T39" fmla="*/ 8 h 80"/>
                  <a:gd name="T40" fmla="*/ 91 w 94"/>
                  <a:gd name="T41" fmla="*/ 4 h 80"/>
                  <a:gd name="T42" fmla="*/ 92 w 94"/>
                  <a:gd name="T43" fmla="*/ 4 h 80"/>
                  <a:gd name="T44" fmla="*/ 84 w 94"/>
                  <a:gd name="T45" fmla="*/ 14 h 80"/>
                  <a:gd name="T46" fmla="*/ 94 w 94"/>
                  <a:gd name="T47" fmla="*/ 11 h 80"/>
                  <a:gd name="T48" fmla="*/ 94 w 94"/>
                  <a:gd name="T49" fmla="*/ 13 h 80"/>
                  <a:gd name="T50" fmla="*/ 86 w 94"/>
                  <a:gd name="T51" fmla="*/ 21 h 80"/>
                  <a:gd name="T52" fmla="*/ 85 w 94"/>
                  <a:gd name="T53" fmla="*/ 22 h 80"/>
                  <a:gd name="T54" fmla="*/ 71 w 94"/>
                  <a:gd name="T55" fmla="*/ 60 h 80"/>
                  <a:gd name="T56" fmla="*/ 39 w 94"/>
                  <a:gd name="T57" fmla="*/ 78 h 80"/>
                  <a:gd name="T58" fmla="*/ 1 w 94"/>
                  <a:gd name="T59" fmla="*/ 71 h 80"/>
                  <a:gd name="T60" fmla="*/ 0 w 94"/>
                  <a:gd name="T61" fmla="*/ 7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4" h="80">
                    <a:moveTo>
                      <a:pt x="0" y="70"/>
                    </a:moveTo>
                    <a:cubicBezTo>
                      <a:pt x="7" y="71"/>
                      <a:pt x="14" y="70"/>
                      <a:pt x="21" y="67"/>
                    </a:cubicBezTo>
                    <a:cubicBezTo>
                      <a:pt x="23" y="66"/>
                      <a:pt x="26" y="64"/>
                      <a:pt x="29" y="62"/>
                    </a:cubicBezTo>
                    <a:cubicBezTo>
                      <a:pt x="26" y="62"/>
                      <a:pt x="23" y="61"/>
                      <a:pt x="20" y="60"/>
                    </a:cubicBezTo>
                    <a:cubicBezTo>
                      <a:pt x="16" y="58"/>
                      <a:pt x="13" y="54"/>
                      <a:pt x="11" y="50"/>
                    </a:cubicBezTo>
                    <a:cubicBezTo>
                      <a:pt x="11" y="49"/>
                      <a:pt x="11" y="49"/>
                      <a:pt x="12" y="49"/>
                    </a:cubicBezTo>
                    <a:cubicBezTo>
                      <a:pt x="15" y="49"/>
                      <a:pt x="17" y="49"/>
                      <a:pt x="19" y="48"/>
                    </a:cubicBezTo>
                    <a:cubicBezTo>
                      <a:pt x="17" y="48"/>
                      <a:pt x="16" y="47"/>
                      <a:pt x="14" y="47"/>
                    </a:cubicBezTo>
                    <a:cubicBezTo>
                      <a:pt x="8" y="43"/>
                      <a:pt x="5" y="37"/>
                      <a:pt x="4" y="30"/>
                    </a:cubicBezTo>
                    <a:cubicBezTo>
                      <a:pt x="4" y="29"/>
                      <a:pt x="4" y="29"/>
                      <a:pt x="5" y="30"/>
                    </a:cubicBezTo>
                    <a:cubicBezTo>
                      <a:pt x="7" y="31"/>
                      <a:pt x="10" y="31"/>
                      <a:pt x="12" y="32"/>
                    </a:cubicBezTo>
                    <a:cubicBezTo>
                      <a:pt x="11" y="30"/>
                      <a:pt x="10" y="30"/>
                      <a:pt x="9" y="29"/>
                    </a:cubicBezTo>
                    <a:cubicBezTo>
                      <a:pt x="4" y="23"/>
                      <a:pt x="3" y="14"/>
                      <a:pt x="6" y="7"/>
                    </a:cubicBezTo>
                    <a:cubicBezTo>
                      <a:pt x="7" y="6"/>
                      <a:pt x="7" y="6"/>
                      <a:pt x="7" y="7"/>
                    </a:cubicBezTo>
                    <a:cubicBezTo>
                      <a:pt x="16" y="17"/>
                      <a:pt x="28" y="23"/>
                      <a:pt x="41" y="25"/>
                    </a:cubicBezTo>
                    <a:cubicBezTo>
                      <a:pt x="42" y="26"/>
                      <a:pt x="44" y="26"/>
                      <a:pt x="45" y="26"/>
                    </a:cubicBezTo>
                    <a:cubicBezTo>
                      <a:pt x="46" y="26"/>
                      <a:pt x="46" y="26"/>
                      <a:pt x="46" y="25"/>
                    </a:cubicBezTo>
                    <a:cubicBezTo>
                      <a:pt x="45" y="17"/>
                      <a:pt x="49" y="9"/>
                      <a:pt x="56" y="5"/>
                    </a:cubicBezTo>
                    <a:cubicBezTo>
                      <a:pt x="63" y="0"/>
                      <a:pt x="73" y="2"/>
                      <a:pt x="79" y="8"/>
                    </a:cubicBezTo>
                    <a:cubicBezTo>
                      <a:pt x="79" y="8"/>
                      <a:pt x="80" y="8"/>
                      <a:pt x="81" y="8"/>
                    </a:cubicBezTo>
                    <a:cubicBezTo>
                      <a:pt x="84" y="7"/>
                      <a:pt x="88" y="6"/>
                      <a:pt x="91" y="4"/>
                    </a:cubicBezTo>
                    <a:cubicBezTo>
                      <a:pt x="91" y="4"/>
                      <a:pt x="91" y="4"/>
                      <a:pt x="92" y="4"/>
                    </a:cubicBezTo>
                    <a:cubicBezTo>
                      <a:pt x="90" y="8"/>
                      <a:pt x="88" y="11"/>
                      <a:pt x="84" y="14"/>
                    </a:cubicBezTo>
                    <a:cubicBezTo>
                      <a:pt x="87" y="14"/>
                      <a:pt x="91" y="13"/>
                      <a:pt x="94" y="11"/>
                    </a:cubicBezTo>
                    <a:cubicBezTo>
                      <a:pt x="94" y="12"/>
                      <a:pt x="94" y="12"/>
                      <a:pt x="94" y="13"/>
                    </a:cubicBezTo>
                    <a:cubicBezTo>
                      <a:pt x="91" y="16"/>
                      <a:pt x="89" y="18"/>
                      <a:pt x="86" y="21"/>
                    </a:cubicBezTo>
                    <a:cubicBezTo>
                      <a:pt x="85" y="21"/>
                      <a:pt x="85" y="22"/>
                      <a:pt x="85" y="22"/>
                    </a:cubicBezTo>
                    <a:cubicBezTo>
                      <a:pt x="85" y="36"/>
                      <a:pt x="81" y="49"/>
                      <a:pt x="71" y="60"/>
                    </a:cubicBezTo>
                    <a:cubicBezTo>
                      <a:pt x="63" y="70"/>
                      <a:pt x="52" y="76"/>
                      <a:pt x="39" y="78"/>
                    </a:cubicBezTo>
                    <a:cubicBezTo>
                      <a:pt x="26" y="80"/>
                      <a:pt x="13" y="78"/>
                      <a:pt x="1" y="71"/>
                    </a:cubicBezTo>
                    <a:cubicBezTo>
                      <a:pt x="1" y="70"/>
                      <a:pt x="1" y="70"/>
                      <a:pt x="0" y="7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42EC53B-C0F7-494E-A29B-65E9CB1C5476}"/>
                </a:ext>
              </a:extLst>
            </p:cNvPr>
            <p:cNvGrpSpPr/>
            <p:nvPr/>
          </p:nvGrpSpPr>
          <p:grpSpPr>
            <a:xfrm>
              <a:off x="8467531" y="6122153"/>
              <a:ext cx="271707" cy="273921"/>
              <a:chOff x="8437622" y="6122153"/>
              <a:chExt cx="271707" cy="273921"/>
            </a:xfrm>
          </p:grpSpPr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8437622" y="6122153"/>
                <a:ext cx="271707" cy="273921"/>
              </a:xfrm>
              <a:custGeom>
                <a:avLst/>
                <a:gdLst>
                  <a:gd name="T0" fmla="*/ 77 w 155"/>
                  <a:gd name="T1" fmla="*/ 4 h 154"/>
                  <a:gd name="T2" fmla="*/ 151 w 155"/>
                  <a:gd name="T3" fmla="*/ 77 h 154"/>
                  <a:gd name="T4" fmla="*/ 77 w 155"/>
                  <a:gd name="T5" fmla="*/ 150 h 154"/>
                  <a:gd name="T6" fmla="*/ 4 w 155"/>
                  <a:gd name="T7" fmla="*/ 77 h 154"/>
                  <a:gd name="T8" fmla="*/ 77 w 155"/>
                  <a:gd name="T9" fmla="*/ 4 h 154"/>
                  <a:gd name="T10" fmla="*/ 77 w 155"/>
                  <a:gd name="T11" fmla="*/ 0 h 154"/>
                  <a:gd name="T12" fmla="*/ 0 w 155"/>
                  <a:gd name="T13" fmla="*/ 77 h 154"/>
                  <a:gd name="T14" fmla="*/ 77 w 155"/>
                  <a:gd name="T15" fmla="*/ 154 h 154"/>
                  <a:gd name="T16" fmla="*/ 155 w 155"/>
                  <a:gd name="T17" fmla="*/ 77 h 154"/>
                  <a:gd name="T18" fmla="*/ 77 w 155"/>
                  <a:gd name="T1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4">
                    <a:moveTo>
                      <a:pt x="77" y="4"/>
                    </a:moveTo>
                    <a:cubicBezTo>
                      <a:pt x="118" y="4"/>
                      <a:pt x="151" y="37"/>
                      <a:pt x="151" y="77"/>
                    </a:cubicBezTo>
                    <a:cubicBezTo>
                      <a:pt x="151" y="118"/>
                      <a:pt x="118" y="150"/>
                      <a:pt x="77" y="150"/>
                    </a:cubicBezTo>
                    <a:cubicBezTo>
                      <a:pt x="37" y="150"/>
                      <a:pt x="4" y="118"/>
                      <a:pt x="4" y="77"/>
                    </a:cubicBezTo>
                    <a:cubicBezTo>
                      <a:pt x="4" y="37"/>
                      <a:pt x="37" y="4"/>
                      <a:pt x="77" y="4"/>
                    </a:cubicBezTo>
                    <a:moveTo>
                      <a:pt x="77" y="0"/>
                    </a:moveTo>
                    <a:cubicBezTo>
                      <a:pt x="35" y="0"/>
                      <a:pt x="0" y="34"/>
                      <a:pt x="0" y="77"/>
                    </a:cubicBezTo>
                    <a:cubicBezTo>
                      <a:pt x="0" y="120"/>
                      <a:pt x="35" y="154"/>
                      <a:pt x="77" y="154"/>
                    </a:cubicBezTo>
                    <a:cubicBezTo>
                      <a:pt x="120" y="154"/>
                      <a:pt x="155" y="120"/>
                      <a:pt x="155" y="77"/>
                    </a:cubicBezTo>
                    <a:cubicBezTo>
                      <a:pt x="155" y="34"/>
                      <a:pt x="120" y="0"/>
                      <a:pt x="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5"/>
              <p:cNvSpPr>
                <a:spLocks noEditPoints="1"/>
              </p:cNvSpPr>
              <p:nvPr/>
            </p:nvSpPr>
            <p:spPr bwMode="auto">
              <a:xfrm>
                <a:off x="8504072" y="6187864"/>
                <a:ext cx="138807" cy="142498"/>
              </a:xfrm>
              <a:custGeom>
                <a:avLst/>
                <a:gdLst>
                  <a:gd name="T0" fmla="*/ 69 w 79"/>
                  <a:gd name="T1" fmla="*/ 0 h 80"/>
                  <a:gd name="T2" fmla="*/ 10 w 79"/>
                  <a:gd name="T3" fmla="*/ 0 h 80"/>
                  <a:gd name="T4" fmla="*/ 0 w 79"/>
                  <a:gd name="T5" fmla="*/ 11 h 80"/>
                  <a:gd name="T6" fmla="*/ 0 w 79"/>
                  <a:gd name="T7" fmla="*/ 40 h 80"/>
                  <a:gd name="T8" fmla="*/ 0 w 79"/>
                  <a:gd name="T9" fmla="*/ 69 h 80"/>
                  <a:gd name="T10" fmla="*/ 10 w 79"/>
                  <a:gd name="T11" fmla="*/ 80 h 80"/>
                  <a:gd name="T12" fmla="*/ 69 w 79"/>
                  <a:gd name="T13" fmla="*/ 80 h 80"/>
                  <a:gd name="T14" fmla="*/ 79 w 79"/>
                  <a:gd name="T15" fmla="*/ 69 h 80"/>
                  <a:gd name="T16" fmla="*/ 79 w 79"/>
                  <a:gd name="T17" fmla="*/ 11 h 80"/>
                  <a:gd name="T18" fmla="*/ 69 w 79"/>
                  <a:gd name="T19" fmla="*/ 0 h 80"/>
                  <a:gd name="T20" fmla="*/ 62 w 79"/>
                  <a:gd name="T21" fmla="*/ 9 h 80"/>
                  <a:gd name="T22" fmla="*/ 70 w 79"/>
                  <a:gd name="T23" fmla="*/ 17 h 80"/>
                  <a:gd name="T24" fmla="*/ 62 w 79"/>
                  <a:gd name="T25" fmla="*/ 25 h 80"/>
                  <a:gd name="T26" fmla="*/ 54 w 79"/>
                  <a:gd name="T27" fmla="*/ 17 h 80"/>
                  <a:gd name="T28" fmla="*/ 62 w 79"/>
                  <a:gd name="T29" fmla="*/ 9 h 80"/>
                  <a:gd name="T30" fmla="*/ 39 w 79"/>
                  <a:gd name="T31" fmla="*/ 25 h 80"/>
                  <a:gd name="T32" fmla="*/ 55 w 79"/>
                  <a:gd name="T33" fmla="*/ 40 h 80"/>
                  <a:gd name="T34" fmla="*/ 39 w 79"/>
                  <a:gd name="T35" fmla="*/ 55 h 80"/>
                  <a:gd name="T36" fmla="*/ 24 w 79"/>
                  <a:gd name="T37" fmla="*/ 40 h 80"/>
                  <a:gd name="T38" fmla="*/ 39 w 79"/>
                  <a:gd name="T39" fmla="*/ 25 h 80"/>
                  <a:gd name="T40" fmla="*/ 70 w 79"/>
                  <a:gd name="T41" fmla="*/ 66 h 80"/>
                  <a:gd name="T42" fmla="*/ 65 w 79"/>
                  <a:gd name="T43" fmla="*/ 71 h 80"/>
                  <a:gd name="T44" fmla="*/ 39 w 79"/>
                  <a:gd name="T45" fmla="*/ 71 h 80"/>
                  <a:gd name="T46" fmla="*/ 13 w 79"/>
                  <a:gd name="T47" fmla="*/ 71 h 80"/>
                  <a:gd name="T48" fmla="*/ 9 w 79"/>
                  <a:gd name="T49" fmla="*/ 66 h 80"/>
                  <a:gd name="T50" fmla="*/ 9 w 79"/>
                  <a:gd name="T51" fmla="*/ 37 h 80"/>
                  <a:gd name="T52" fmla="*/ 12 w 79"/>
                  <a:gd name="T53" fmla="*/ 34 h 80"/>
                  <a:gd name="T54" fmla="*/ 15 w 79"/>
                  <a:gd name="T55" fmla="*/ 37 h 80"/>
                  <a:gd name="T56" fmla="*/ 34 w 79"/>
                  <a:gd name="T57" fmla="*/ 64 h 80"/>
                  <a:gd name="T58" fmla="*/ 63 w 79"/>
                  <a:gd name="T59" fmla="*/ 47 h 80"/>
                  <a:gd name="T60" fmla="*/ 63 w 79"/>
                  <a:gd name="T61" fmla="*/ 36 h 80"/>
                  <a:gd name="T62" fmla="*/ 65 w 79"/>
                  <a:gd name="T63" fmla="*/ 34 h 80"/>
                  <a:gd name="T64" fmla="*/ 70 w 79"/>
                  <a:gd name="T65" fmla="*/ 39 h 80"/>
                  <a:gd name="T66" fmla="*/ 70 w 79"/>
                  <a:gd name="T67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9" h="80">
                    <a:moveTo>
                      <a:pt x="69" y="0"/>
                    </a:moveTo>
                    <a:cubicBezTo>
                      <a:pt x="49" y="0"/>
                      <a:pt x="30" y="0"/>
                      <a:pt x="10" y="0"/>
                    </a:cubicBezTo>
                    <a:cubicBezTo>
                      <a:pt x="3" y="0"/>
                      <a:pt x="0" y="4"/>
                      <a:pt x="0" y="11"/>
                    </a:cubicBezTo>
                    <a:cubicBezTo>
                      <a:pt x="0" y="21"/>
                      <a:pt x="0" y="30"/>
                      <a:pt x="0" y="40"/>
                    </a:cubicBezTo>
                    <a:cubicBezTo>
                      <a:pt x="0" y="50"/>
                      <a:pt x="0" y="60"/>
                      <a:pt x="0" y="69"/>
                    </a:cubicBezTo>
                    <a:cubicBezTo>
                      <a:pt x="0" y="76"/>
                      <a:pt x="3" y="80"/>
                      <a:pt x="10" y="80"/>
                    </a:cubicBezTo>
                    <a:cubicBezTo>
                      <a:pt x="29" y="80"/>
                      <a:pt x="49" y="80"/>
                      <a:pt x="69" y="80"/>
                    </a:cubicBezTo>
                    <a:cubicBezTo>
                      <a:pt x="75" y="80"/>
                      <a:pt x="79" y="76"/>
                      <a:pt x="79" y="69"/>
                    </a:cubicBezTo>
                    <a:cubicBezTo>
                      <a:pt x="79" y="50"/>
                      <a:pt x="79" y="30"/>
                      <a:pt x="79" y="11"/>
                    </a:cubicBezTo>
                    <a:cubicBezTo>
                      <a:pt x="79" y="4"/>
                      <a:pt x="75" y="0"/>
                      <a:pt x="69" y="0"/>
                    </a:cubicBezTo>
                    <a:close/>
                    <a:moveTo>
                      <a:pt x="62" y="9"/>
                    </a:moveTo>
                    <a:cubicBezTo>
                      <a:pt x="70" y="9"/>
                      <a:pt x="70" y="9"/>
                      <a:pt x="70" y="17"/>
                    </a:cubicBezTo>
                    <a:cubicBezTo>
                      <a:pt x="70" y="25"/>
                      <a:pt x="70" y="25"/>
                      <a:pt x="62" y="25"/>
                    </a:cubicBezTo>
                    <a:cubicBezTo>
                      <a:pt x="54" y="25"/>
                      <a:pt x="54" y="25"/>
                      <a:pt x="54" y="17"/>
                    </a:cubicBezTo>
                    <a:cubicBezTo>
                      <a:pt x="54" y="9"/>
                      <a:pt x="54" y="9"/>
                      <a:pt x="62" y="9"/>
                    </a:cubicBezTo>
                    <a:close/>
                    <a:moveTo>
                      <a:pt x="39" y="25"/>
                    </a:moveTo>
                    <a:cubicBezTo>
                      <a:pt x="48" y="25"/>
                      <a:pt x="55" y="32"/>
                      <a:pt x="55" y="40"/>
                    </a:cubicBezTo>
                    <a:cubicBezTo>
                      <a:pt x="55" y="49"/>
                      <a:pt x="48" y="56"/>
                      <a:pt x="39" y="55"/>
                    </a:cubicBezTo>
                    <a:cubicBezTo>
                      <a:pt x="31" y="55"/>
                      <a:pt x="24" y="48"/>
                      <a:pt x="24" y="40"/>
                    </a:cubicBezTo>
                    <a:cubicBezTo>
                      <a:pt x="24" y="32"/>
                      <a:pt x="31" y="25"/>
                      <a:pt x="39" y="25"/>
                    </a:cubicBezTo>
                    <a:close/>
                    <a:moveTo>
                      <a:pt x="70" y="66"/>
                    </a:moveTo>
                    <a:cubicBezTo>
                      <a:pt x="70" y="70"/>
                      <a:pt x="69" y="71"/>
                      <a:pt x="65" y="71"/>
                    </a:cubicBezTo>
                    <a:cubicBezTo>
                      <a:pt x="57" y="71"/>
                      <a:pt x="48" y="71"/>
                      <a:pt x="39" y="71"/>
                    </a:cubicBezTo>
                    <a:cubicBezTo>
                      <a:pt x="31" y="71"/>
                      <a:pt x="22" y="71"/>
                      <a:pt x="13" y="71"/>
                    </a:cubicBezTo>
                    <a:cubicBezTo>
                      <a:pt x="10" y="71"/>
                      <a:pt x="9" y="70"/>
                      <a:pt x="9" y="66"/>
                    </a:cubicBezTo>
                    <a:cubicBezTo>
                      <a:pt x="9" y="56"/>
                      <a:pt x="9" y="47"/>
                      <a:pt x="9" y="37"/>
                    </a:cubicBezTo>
                    <a:cubicBezTo>
                      <a:pt x="9" y="34"/>
                      <a:pt x="9" y="34"/>
                      <a:pt x="12" y="34"/>
                    </a:cubicBezTo>
                    <a:cubicBezTo>
                      <a:pt x="16" y="34"/>
                      <a:pt x="16" y="34"/>
                      <a:pt x="15" y="37"/>
                    </a:cubicBezTo>
                    <a:cubicBezTo>
                      <a:pt x="14" y="50"/>
                      <a:pt x="22" y="62"/>
                      <a:pt x="34" y="64"/>
                    </a:cubicBezTo>
                    <a:cubicBezTo>
                      <a:pt x="47" y="66"/>
                      <a:pt x="59" y="59"/>
                      <a:pt x="63" y="47"/>
                    </a:cubicBezTo>
                    <a:cubicBezTo>
                      <a:pt x="64" y="43"/>
                      <a:pt x="64" y="39"/>
                      <a:pt x="63" y="36"/>
                    </a:cubicBezTo>
                    <a:cubicBezTo>
                      <a:pt x="63" y="34"/>
                      <a:pt x="63" y="34"/>
                      <a:pt x="65" y="34"/>
                    </a:cubicBezTo>
                    <a:cubicBezTo>
                      <a:pt x="70" y="33"/>
                      <a:pt x="70" y="33"/>
                      <a:pt x="70" y="39"/>
                    </a:cubicBezTo>
                    <a:cubicBezTo>
                      <a:pt x="70" y="48"/>
                      <a:pt x="70" y="57"/>
                      <a:pt x="70" y="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D51F5488-C267-1F43-A0BE-59A415F8B2DB}"/>
              </a:ext>
            </a:extLst>
          </p:cNvPr>
          <p:cNvSpPr txBox="1"/>
          <p:nvPr/>
        </p:nvSpPr>
        <p:spPr>
          <a:xfrm>
            <a:off x="6634578" y="1177665"/>
            <a:ext cx="5441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YOUR OWN </a:t>
            </a:r>
            <a:r>
              <a:rPr lang="en-US" sz="2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</a:t>
            </a:r>
          </a:p>
          <a:p>
            <a:r>
              <a:rPr lang="en-US" sz="2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 ENDLESS </a:t>
            </a: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POSSIBILITIES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7513BD-3611-DC4C-9D9B-5298F0120661}"/>
              </a:ext>
            </a:extLst>
          </p:cNvPr>
          <p:cNvSpPr txBox="1"/>
          <p:nvPr/>
        </p:nvSpPr>
        <p:spPr>
          <a:xfrm>
            <a:off x="6634577" y="1888304"/>
            <a:ext cx="1924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22AACC-3DB4-A34D-984A-9C6C8CE37BDB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5EAB27B-1C93-AF40-BEDE-368185EF2A8E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45" name="Freeform 20">
                <a:extLst>
                  <a:ext uri="{FF2B5EF4-FFF2-40B4-BE49-F238E27FC236}">
                    <a16:creationId xmlns:a16="http://schemas.microsoft.com/office/drawing/2014/main" id="{D294FAF0-69AF-E74D-9A8E-70C9ACE2E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21">
                <a:extLst>
                  <a:ext uri="{FF2B5EF4-FFF2-40B4-BE49-F238E27FC236}">
                    <a16:creationId xmlns:a16="http://schemas.microsoft.com/office/drawing/2014/main" id="{285C50AE-F6F7-CF45-836A-77816EDCD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22">
                <a:extLst>
                  <a:ext uri="{FF2B5EF4-FFF2-40B4-BE49-F238E27FC236}">
                    <a16:creationId xmlns:a16="http://schemas.microsoft.com/office/drawing/2014/main" id="{51107A1E-660A-BF46-817C-737C4A834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23">
                <a:extLst>
                  <a:ext uri="{FF2B5EF4-FFF2-40B4-BE49-F238E27FC236}">
                    <a16:creationId xmlns:a16="http://schemas.microsoft.com/office/drawing/2014/main" id="{2212797B-ABAE-9048-BFC6-EDAB537DB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24">
                <a:extLst>
                  <a:ext uri="{FF2B5EF4-FFF2-40B4-BE49-F238E27FC236}">
                    <a16:creationId xmlns:a16="http://schemas.microsoft.com/office/drawing/2014/main" id="{F2686CCA-0287-354A-B280-3FE10AC5C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25">
                <a:extLst>
                  <a:ext uri="{FF2B5EF4-FFF2-40B4-BE49-F238E27FC236}">
                    <a16:creationId xmlns:a16="http://schemas.microsoft.com/office/drawing/2014/main" id="{86EEA159-7D4D-6F4D-BDE6-719F3F6E1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0A6A518-A905-8C4A-B9E2-8E1EB8B45259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2528568-AD28-DF45-A9B1-4914A1A82193}"/>
              </a:ext>
            </a:extLst>
          </p:cNvPr>
          <p:cNvGrpSpPr/>
          <p:nvPr/>
        </p:nvGrpSpPr>
        <p:grpSpPr>
          <a:xfrm>
            <a:off x="6787011" y="2210584"/>
            <a:ext cx="910892" cy="64771"/>
            <a:chOff x="9179076" y="1527024"/>
            <a:chExt cx="910892" cy="6477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3A3E09A-3B16-3B49-A796-327716E49FD5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638D236-B2BB-7744-BDFB-CCFCDE2B64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24E8C7E-2A36-3649-ABD8-1FA3B6435D78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2C1B08F-E717-FF47-8D95-E43BDC6386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0" r="325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459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375450E-7627-AD46-B2A1-2DA7A1BE6CD7}"/>
              </a:ext>
            </a:extLst>
          </p:cNvPr>
          <p:cNvSpPr>
            <a:spLocks noChangeAspect="1"/>
          </p:cNvSpPr>
          <p:nvPr/>
        </p:nvSpPr>
        <p:spPr>
          <a:xfrm rot="2700000">
            <a:off x="3006989" y="1884495"/>
            <a:ext cx="3089011" cy="3089011"/>
          </a:xfrm>
          <a:prstGeom prst="roundRect">
            <a:avLst>
              <a:gd name="adj" fmla="val 3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DA0DE3-01DC-9F48-AED4-C6E8D561D4AC}"/>
              </a:ext>
            </a:extLst>
          </p:cNvPr>
          <p:cNvSpPr txBox="1"/>
          <p:nvPr/>
        </p:nvSpPr>
        <p:spPr>
          <a:xfrm>
            <a:off x="6959891" y="785777"/>
            <a:ext cx="3632340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2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B2ED4D-2F98-6E4E-8A6F-F9300D283568}"/>
              </a:ext>
            </a:extLst>
          </p:cNvPr>
          <p:cNvSpPr txBox="1"/>
          <p:nvPr/>
        </p:nvSpPr>
        <p:spPr>
          <a:xfrm>
            <a:off x="6970401" y="1205015"/>
            <a:ext cx="1776187" cy="276999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F86DFAC-68BB-E44D-B0B7-C80A4F6ACB6A}"/>
              </a:ext>
            </a:extLst>
          </p:cNvPr>
          <p:cNvGrpSpPr/>
          <p:nvPr/>
        </p:nvGrpSpPr>
        <p:grpSpPr>
          <a:xfrm>
            <a:off x="7027323" y="1527295"/>
            <a:ext cx="910892" cy="64771"/>
            <a:chOff x="9179076" y="1527024"/>
            <a:chExt cx="910892" cy="64771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02EB080-7114-3E49-8DCF-3061CFF2B307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6A20EA-C9C1-CD45-8207-15A0D76DCA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F584FBF-8759-9049-B1A2-1ED1B3F8CEA2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A5158872-B6B8-1E4A-BB88-0F395B711B52}"/>
              </a:ext>
            </a:extLst>
          </p:cNvPr>
          <p:cNvSpPr/>
          <p:nvPr/>
        </p:nvSpPr>
        <p:spPr>
          <a:xfrm>
            <a:off x="6970401" y="1789790"/>
            <a:ext cx="4549748" cy="738664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400" b="1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 ornate pharetra </a:t>
            </a:r>
            <a:r>
              <a:rPr lang="en-US" sz="1400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CCB100-1E7A-0648-A2E4-A0C7755F9D88}"/>
              </a:ext>
            </a:extLst>
          </p:cNvPr>
          <p:cNvSpPr txBox="1"/>
          <p:nvPr/>
        </p:nvSpPr>
        <p:spPr>
          <a:xfrm>
            <a:off x="6970401" y="3009247"/>
            <a:ext cx="2122056" cy="40011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Description here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A5C2035-2221-ED4F-9B93-FDAD9D3107E5}"/>
              </a:ext>
            </a:extLst>
          </p:cNvPr>
          <p:cNvSpPr/>
          <p:nvPr/>
        </p:nvSpPr>
        <p:spPr>
          <a:xfrm>
            <a:off x="6970401" y="3354468"/>
            <a:ext cx="3438361" cy="1278363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alpha val="88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 is simply </a:t>
            </a:r>
            <a:r>
              <a:rPr lang="en-US" sz="1050" dirty="0">
                <a:solidFill>
                  <a:schemeClr val="tx1">
                    <a:alpha val="88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800" dirty="0">
              <a:solidFill>
                <a:schemeClr val="tx1">
                  <a:alpha val="88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B337318F-603C-7E4D-908A-5153CC2BAEF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97606" y="4978057"/>
            <a:ext cx="374916" cy="366174"/>
            <a:chOff x="3496" y="1825"/>
            <a:chExt cx="686" cy="670"/>
          </a:xfrm>
          <a:solidFill>
            <a:schemeClr val="tx1">
              <a:alpha val="85000"/>
            </a:schemeClr>
          </a:solidFill>
        </p:grpSpPr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id="{41400B34-87A0-0D40-903C-80B41059D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6" y="1825"/>
              <a:ext cx="686" cy="670"/>
            </a:xfrm>
            <a:custGeom>
              <a:avLst/>
              <a:gdLst>
                <a:gd name="T0" fmla="*/ 287 w 287"/>
                <a:gd name="T1" fmla="*/ 150 h 281"/>
                <a:gd name="T2" fmla="*/ 287 w 287"/>
                <a:gd name="T3" fmla="*/ 149 h 281"/>
                <a:gd name="T4" fmla="*/ 287 w 287"/>
                <a:gd name="T5" fmla="*/ 149 h 281"/>
                <a:gd name="T6" fmla="*/ 287 w 287"/>
                <a:gd name="T7" fmla="*/ 148 h 281"/>
                <a:gd name="T8" fmla="*/ 287 w 287"/>
                <a:gd name="T9" fmla="*/ 148 h 281"/>
                <a:gd name="T10" fmla="*/ 286 w 287"/>
                <a:gd name="T11" fmla="*/ 147 h 281"/>
                <a:gd name="T12" fmla="*/ 255 w 287"/>
                <a:gd name="T13" fmla="*/ 106 h 281"/>
                <a:gd name="T14" fmla="*/ 228 w 287"/>
                <a:gd name="T15" fmla="*/ 103 h 281"/>
                <a:gd name="T16" fmla="*/ 150 w 287"/>
                <a:gd name="T17" fmla="*/ 44 h 281"/>
                <a:gd name="T18" fmla="*/ 202 w 287"/>
                <a:gd name="T19" fmla="*/ 40 h 281"/>
                <a:gd name="T20" fmla="*/ 187 w 287"/>
                <a:gd name="T21" fmla="*/ 22 h 281"/>
                <a:gd name="T22" fmla="*/ 202 w 287"/>
                <a:gd name="T23" fmla="*/ 4 h 281"/>
                <a:gd name="T24" fmla="*/ 196 w 287"/>
                <a:gd name="T25" fmla="*/ 0 h 281"/>
                <a:gd name="T26" fmla="*/ 138 w 287"/>
                <a:gd name="T27" fmla="*/ 6 h 281"/>
                <a:gd name="T28" fmla="*/ 60 w 287"/>
                <a:gd name="T29" fmla="*/ 103 h 281"/>
                <a:gd name="T30" fmla="*/ 33 w 287"/>
                <a:gd name="T31" fmla="*/ 106 h 281"/>
                <a:gd name="T32" fmla="*/ 1 w 287"/>
                <a:gd name="T33" fmla="*/ 147 h 281"/>
                <a:gd name="T34" fmla="*/ 1 w 287"/>
                <a:gd name="T35" fmla="*/ 148 h 281"/>
                <a:gd name="T36" fmla="*/ 1 w 287"/>
                <a:gd name="T37" fmla="*/ 148 h 281"/>
                <a:gd name="T38" fmla="*/ 1 w 287"/>
                <a:gd name="T39" fmla="*/ 149 h 281"/>
                <a:gd name="T40" fmla="*/ 0 w 287"/>
                <a:gd name="T41" fmla="*/ 149 h 281"/>
                <a:gd name="T42" fmla="*/ 0 w 287"/>
                <a:gd name="T43" fmla="*/ 150 h 281"/>
                <a:gd name="T44" fmla="*/ 0 w 287"/>
                <a:gd name="T45" fmla="*/ 150 h 281"/>
                <a:gd name="T46" fmla="*/ 0 w 287"/>
                <a:gd name="T47" fmla="*/ 275 h 281"/>
                <a:gd name="T48" fmla="*/ 2 w 287"/>
                <a:gd name="T49" fmla="*/ 279 h 281"/>
                <a:gd name="T50" fmla="*/ 281 w 287"/>
                <a:gd name="T51" fmla="*/ 281 h 281"/>
                <a:gd name="T52" fmla="*/ 287 w 287"/>
                <a:gd name="T53" fmla="*/ 150 h 281"/>
                <a:gd name="T54" fmla="*/ 150 w 287"/>
                <a:gd name="T55" fmla="*/ 12 h 281"/>
                <a:gd name="T56" fmla="*/ 173 w 287"/>
                <a:gd name="T57" fmla="*/ 18 h 281"/>
                <a:gd name="T58" fmla="*/ 173 w 287"/>
                <a:gd name="T59" fmla="*/ 27 h 281"/>
                <a:gd name="T60" fmla="*/ 150 w 287"/>
                <a:gd name="T61" fmla="*/ 32 h 281"/>
                <a:gd name="T62" fmla="*/ 55 w 287"/>
                <a:gd name="T63" fmla="*/ 269 h 281"/>
                <a:gd name="T64" fmla="*/ 12 w 287"/>
                <a:gd name="T65" fmla="*/ 157 h 281"/>
                <a:gd name="T66" fmla="*/ 55 w 287"/>
                <a:gd name="T67" fmla="*/ 269 h 281"/>
                <a:gd name="T68" fmla="*/ 18 w 287"/>
                <a:gd name="T69" fmla="*/ 145 h 281"/>
                <a:gd name="T70" fmla="*/ 55 w 287"/>
                <a:gd name="T71" fmla="*/ 115 h 281"/>
                <a:gd name="T72" fmla="*/ 138 w 287"/>
                <a:gd name="T73" fmla="*/ 269 h 281"/>
                <a:gd name="T74" fmla="*/ 122 w 287"/>
                <a:gd name="T75" fmla="*/ 220 h 281"/>
                <a:gd name="T76" fmla="*/ 138 w 287"/>
                <a:gd name="T77" fmla="*/ 269 h 281"/>
                <a:gd name="T78" fmla="*/ 149 w 287"/>
                <a:gd name="T79" fmla="*/ 269 h 281"/>
                <a:gd name="T80" fmla="*/ 166 w 287"/>
                <a:gd name="T81" fmla="*/ 220 h 281"/>
                <a:gd name="T82" fmla="*/ 220 w 287"/>
                <a:gd name="T83" fmla="*/ 269 h 281"/>
                <a:gd name="T84" fmla="*/ 177 w 287"/>
                <a:gd name="T85" fmla="*/ 215 h 281"/>
                <a:gd name="T86" fmla="*/ 116 w 287"/>
                <a:gd name="T87" fmla="*/ 209 h 281"/>
                <a:gd name="T88" fmla="*/ 111 w 287"/>
                <a:gd name="T89" fmla="*/ 269 h 281"/>
                <a:gd name="T90" fmla="*/ 67 w 287"/>
                <a:gd name="T91" fmla="*/ 113 h 281"/>
                <a:gd name="T92" fmla="*/ 220 w 287"/>
                <a:gd name="T93" fmla="*/ 113 h 281"/>
                <a:gd name="T94" fmla="*/ 232 w 287"/>
                <a:gd name="T95" fmla="*/ 115 h 281"/>
                <a:gd name="T96" fmla="*/ 269 w 287"/>
                <a:gd name="T97" fmla="*/ 145 h 281"/>
                <a:gd name="T98" fmla="*/ 232 w 287"/>
                <a:gd name="T99" fmla="*/ 115 h 281"/>
                <a:gd name="T100" fmla="*/ 232 w 287"/>
                <a:gd name="T101" fmla="*/ 269 h 281"/>
                <a:gd name="T102" fmla="*/ 275 w 287"/>
                <a:gd name="T103" fmla="*/ 15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7" h="281">
                  <a:moveTo>
                    <a:pt x="287" y="150"/>
                  </a:moveTo>
                  <a:cubicBezTo>
                    <a:pt x="287" y="150"/>
                    <a:pt x="287" y="150"/>
                    <a:pt x="287" y="150"/>
                  </a:cubicBezTo>
                  <a:cubicBezTo>
                    <a:pt x="287" y="150"/>
                    <a:pt x="287" y="150"/>
                    <a:pt x="287" y="149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49"/>
                    <a:pt x="287" y="148"/>
                    <a:pt x="287" y="148"/>
                  </a:cubicBezTo>
                  <a:cubicBezTo>
                    <a:pt x="287" y="148"/>
                    <a:pt x="287" y="148"/>
                    <a:pt x="287" y="148"/>
                  </a:cubicBezTo>
                  <a:cubicBezTo>
                    <a:pt x="287" y="148"/>
                    <a:pt x="287" y="148"/>
                    <a:pt x="287" y="148"/>
                  </a:cubicBezTo>
                  <a:cubicBezTo>
                    <a:pt x="287" y="148"/>
                    <a:pt x="287" y="148"/>
                    <a:pt x="287" y="148"/>
                  </a:cubicBezTo>
                  <a:cubicBezTo>
                    <a:pt x="287" y="147"/>
                    <a:pt x="287" y="147"/>
                    <a:pt x="287" y="147"/>
                  </a:cubicBezTo>
                  <a:cubicBezTo>
                    <a:pt x="286" y="147"/>
                    <a:pt x="286" y="147"/>
                    <a:pt x="286" y="147"/>
                  </a:cubicBezTo>
                  <a:cubicBezTo>
                    <a:pt x="286" y="147"/>
                    <a:pt x="286" y="147"/>
                    <a:pt x="286" y="147"/>
                  </a:cubicBezTo>
                  <a:cubicBezTo>
                    <a:pt x="255" y="106"/>
                    <a:pt x="255" y="106"/>
                    <a:pt x="255" y="106"/>
                  </a:cubicBezTo>
                  <a:cubicBezTo>
                    <a:pt x="254" y="104"/>
                    <a:pt x="252" y="103"/>
                    <a:pt x="250" y="103"/>
                  </a:cubicBezTo>
                  <a:cubicBezTo>
                    <a:pt x="228" y="103"/>
                    <a:pt x="228" y="103"/>
                    <a:pt x="228" y="103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96" y="44"/>
                    <a:pt x="196" y="44"/>
                    <a:pt x="196" y="44"/>
                  </a:cubicBezTo>
                  <a:cubicBezTo>
                    <a:pt x="198" y="44"/>
                    <a:pt x="201" y="42"/>
                    <a:pt x="202" y="40"/>
                  </a:cubicBezTo>
                  <a:cubicBezTo>
                    <a:pt x="202" y="38"/>
                    <a:pt x="202" y="35"/>
                    <a:pt x="200" y="33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2" y="9"/>
                    <a:pt x="202" y="7"/>
                    <a:pt x="202" y="4"/>
                  </a:cubicBezTo>
                  <a:cubicBezTo>
                    <a:pt x="201" y="4"/>
                    <a:pt x="201" y="3"/>
                    <a:pt x="200" y="2"/>
                  </a:cubicBezTo>
                  <a:cubicBezTo>
                    <a:pt x="199" y="1"/>
                    <a:pt x="197" y="0"/>
                    <a:pt x="19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1" y="0"/>
                    <a:pt x="138" y="3"/>
                    <a:pt x="138" y="6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3"/>
                    <a:pt x="34" y="104"/>
                    <a:pt x="33" y="106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" y="147"/>
                    <a:pt x="1" y="147"/>
                    <a:pt x="1" y="147"/>
                  </a:cubicBezTo>
                  <a:cubicBezTo>
                    <a:pt x="1" y="147"/>
                    <a:pt x="1" y="147"/>
                    <a:pt x="1" y="14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48"/>
                    <a:pt x="1" y="149"/>
                    <a:pt x="1" y="149"/>
                  </a:cubicBezTo>
                  <a:cubicBezTo>
                    <a:pt x="1" y="149"/>
                    <a:pt x="1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1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77"/>
                    <a:pt x="1" y="278"/>
                    <a:pt x="2" y="279"/>
                  </a:cubicBezTo>
                  <a:cubicBezTo>
                    <a:pt x="2" y="279"/>
                    <a:pt x="2" y="279"/>
                    <a:pt x="2" y="279"/>
                  </a:cubicBezTo>
                  <a:cubicBezTo>
                    <a:pt x="3" y="280"/>
                    <a:pt x="5" y="281"/>
                    <a:pt x="6" y="281"/>
                  </a:cubicBezTo>
                  <a:cubicBezTo>
                    <a:pt x="281" y="281"/>
                    <a:pt x="281" y="281"/>
                    <a:pt x="281" y="281"/>
                  </a:cubicBezTo>
                  <a:cubicBezTo>
                    <a:pt x="285" y="281"/>
                    <a:pt x="287" y="278"/>
                    <a:pt x="287" y="275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7" y="150"/>
                    <a:pt x="287" y="150"/>
                    <a:pt x="287" y="150"/>
                  </a:cubicBezTo>
                  <a:close/>
                  <a:moveTo>
                    <a:pt x="150" y="12"/>
                  </a:moveTo>
                  <a:cubicBezTo>
                    <a:pt x="180" y="12"/>
                    <a:pt x="180" y="12"/>
                    <a:pt x="180" y="12"/>
                  </a:cubicBezTo>
                  <a:cubicBezTo>
                    <a:pt x="173" y="18"/>
                    <a:pt x="173" y="18"/>
                    <a:pt x="173" y="18"/>
                  </a:cubicBezTo>
                  <a:cubicBezTo>
                    <a:pt x="172" y="19"/>
                    <a:pt x="171" y="20"/>
                    <a:pt x="171" y="22"/>
                  </a:cubicBezTo>
                  <a:cubicBezTo>
                    <a:pt x="171" y="24"/>
                    <a:pt x="172" y="26"/>
                    <a:pt x="173" y="27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50" y="32"/>
                    <a:pt x="150" y="32"/>
                    <a:pt x="150" y="32"/>
                  </a:cubicBezTo>
                  <a:lnTo>
                    <a:pt x="150" y="12"/>
                  </a:lnTo>
                  <a:close/>
                  <a:moveTo>
                    <a:pt x="55" y="269"/>
                  </a:moveTo>
                  <a:cubicBezTo>
                    <a:pt x="12" y="269"/>
                    <a:pt x="12" y="269"/>
                    <a:pt x="12" y="269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55" y="157"/>
                    <a:pt x="55" y="157"/>
                    <a:pt x="55" y="157"/>
                  </a:cubicBezTo>
                  <a:lnTo>
                    <a:pt x="55" y="269"/>
                  </a:lnTo>
                  <a:close/>
                  <a:moveTo>
                    <a:pt x="55" y="145"/>
                  </a:moveTo>
                  <a:cubicBezTo>
                    <a:pt x="18" y="145"/>
                    <a:pt x="18" y="145"/>
                    <a:pt x="18" y="145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55" y="115"/>
                    <a:pt x="55" y="115"/>
                    <a:pt x="55" y="115"/>
                  </a:cubicBezTo>
                  <a:lnTo>
                    <a:pt x="55" y="145"/>
                  </a:lnTo>
                  <a:close/>
                  <a:moveTo>
                    <a:pt x="138" y="269"/>
                  </a:moveTo>
                  <a:cubicBezTo>
                    <a:pt x="122" y="269"/>
                    <a:pt x="122" y="269"/>
                    <a:pt x="122" y="269"/>
                  </a:cubicBezTo>
                  <a:cubicBezTo>
                    <a:pt x="122" y="220"/>
                    <a:pt x="122" y="220"/>
                    <a:pt x="122" y="220"/>
                  </a:cubicBezTo>
                  <a:cubicBezTo>
                    <a:pt x="138" y="220"/>
                    <a:pt x="138" y="220"/>
                    <a:pt x="138" y="220"/>
                  </a:cubicBezTo>
                  <a:lnTo>
                    <a:pt x="138" y="269"/>
                  </a:lnTo>
                  <a:close/>
                  <a:moveTo>
                    <a:pt x="166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66" y="220"/>
                    <a:pt x="166" y="220"/>
                    <a:pt x="166" y="220"/>
                  </a:cubicBezTo>
                  <a:lnTo>
                    <a:pt x="166" y="269"/>
                  </a:lnTo>
                  <a:close/>
                  <a:moveTo>
                    <a:pt x="220" y="269"/>
                  </a:moveTo>
                  <a:cubicBezTo>
                    <a:pt x="177" y="269"/>
                    <a:pt x="177" y="269"/>
                    <a:pt x="177" y="269"/>
                  </a:cubicBezTo>
                  <a:cubicBezTo>
                    <a:pt x="177" y="215"/>
                    <a:pt x="177" y="215"/>
                    <a:pt x="177" y="215"/>
                  </a:cubicBezTo>
                  <a:cubicBezTo>
                    <a:pt x="177" y="212"/>
                    <a:pt x="174" y="209"/>
                    <a:pt x="171" y="209"/>
                  </a:cubicBezTo>
                  <a:cubicBezTo>
                    <a:pt x="116" y="209"/>
                    <a:pt x="116" y="209"/>
                    <a:pt x="116" y="209"/>
                  </a:cubicBezTo>
                  <a:cubicBezTo>
                    <a:pt x="113" y="209"/>
                    <a:pt x="111" y="212"/>
                    <a:pt x="111" y="215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67" y="269"/>
                    <a:pt x="67" y="269"/>
                    <a:pt x="67" y="269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220" y="113"/>
                    <a:pt x="220" y="113"/>
                    <a:pt x="220" y="113"/>
                  </a:cubicBezTo>
                  <a:lnTo>
                    <a:pt x="220" y="269"/>
                  </a:lnTo>
                  <a:close/>
                  <a:moveTo>
                    <a:pt x="232" y="115"/>
                  </a:moveTo>
                  <a:cubicBezTo>
                    <a:pt x="247" y="115"/>
                    <a:pt x="247" y="115"/>
                    <a:pt x="247" y="115"/>
                  </a:cubicBezTo>
                  <a:cubicBezTo>
                    <a:pt x="269" y="145"/>
                    <a:pt x="269" y="145"/>
                    <a:pt x="269" y="145"/>
                  </a:cubicBezTo>
                  <a:cubicBezTo>
                    <a:pt x="232" y="145"/>
                    <a:pt x="232" y="145"/>
                    <a:pt x="232" y="145"/>
                  </a:cubicBezTo>
                  <a:lnTo>
                    <a:pt x="232" y="115"/>
                  </a:lnTo>
                  <a:close/>
                  <a:moveTo>
                    <a:pt x="275" y="269"/>
                  </a:moveTo>
                  <a:cubicBezTo>
                    <a:pt x="232" y="269"/>
                    <a:pt x="232" y="269"/>
                    <a:pt x="232" y="269"/>
                  </a:cubicBezTo>
                  <a:cubicBezTo>
                    <a:pt x="232" y="157"/>
                    <a:pt x="232" y="157"/>
                    <a:pt x="232" y="157"/>
                  </a:cubicBezTo>
                  <a:cubicBezTo>
                    <a:pt x="275" y="157"/>
                    <a:pt x="275" y="157"/>
                    <a:pt x="275" y="157"/>
                  </a:cubicBezTo>
                  <a:lnTo>
                    <a:pt x="275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5C8082FC-74E3-F249-8F92-3C0B2246F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367"/>
              <a:ext cx="29" cy="59"/>
            </a:xfrm>
            <a:custGeom>
              <a:avLst/>
              <a:gdLst>
                <a:gd name="T0" fmla="*/ 6 w 12"/>
                <a:gd name="T1" fmla="*/ 0 h 25"/>
                <a:gd name="T2" fmla="*/ 0 w 12"/>
                <a:gd name="T3" fmla="*/ 6 h 25"/>
                <a:gd name="T4" fmla="*/ 0 w 12"/>
                <a:gd name="T5" fmla="*/ 19 h 25"/>
                <a:gd name="T6" fmla="*/ 6 w 12"/>
                <a:gd name="T7" fmla="*/ 25 h 25"/>
                <a:gd name="T8" fmla="*/ 12 w 12"/>
                <a:gd name="T9" fmla="*/ 19 h 25"/>
                <a:gd name="T10" fmla="*/ 12 w 12"/>
                <a:gd name="T11" fmla="*/ 6 h 25"/>
                <a:gd name="T12" fmla="*/ 6 w 1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2" y="0"/>
                    <a:pt x="0" y="2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9" y="25"/>
                    <a:pt x="12" y="22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15">
              <a:extLst>
                <a:ext uri="{FF2B5EF4-FFF2-40B4-BE49-F238E27FC236}">
                  <a16:creationId xmlns:a16="http://schemas.microsoft.com/office/drawing/2014/main" id="{9014A47F-7500-A243-B779-0AE980811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8" y="2367"/>
              <a:ext cx="29" cy="59"/>
            </a:xfrm>
            <a:custGeom>
              <a:avLst/>
              <a:gdLst>
                <a:gd name="T0" fmla="*/ 6 w 12"/>
                <a:gd name="T1" fmla="*/ 25 h 25"/>
                <a:gd name="T2" fmla="*/ 12 w 12"/>
                <a:gd name="T3" fmla="*/ 19 h 25"/>
                <a:gd name="T4" fmla="*/ 12 w 12"/>
                <a:gd name="T5" fmla="*/ 6 h 25"/>
                <a:gd name="T6" fmla="*/ 6 w 12"/>
                <a:gd name="T7" fmla="*/ 0 h 25"/>
                <a:gd name="T8" fmla="*/ 0 w 12"/>
                <a:gd name="T9" fmla="*/ 6 h 25"/>
                <a:gd name="T10" fmla="*/ 0 w 12"/>
                <a:gd name="T11" fmla="*/ 19 h 25"/>
                <a:gd name="T12" fmla="*/ 6 w 1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25"/>
                  </a:moveTo>
                  <a:cubicBezTo>
                    <a:pt x="9" y="25"/>
                    <a:pt x="12" y="22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7015CEA7-E63E-7349-B7E3-A2FD9E77F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2252"/>
              <a:ext cx="29" cy="60"/>
            </a:xfrm>
            <a:custGeom>
              <a:avLst/>
              <a:gdLst>
                <a:gd name="T0" fmla="*/ 6 w 12"/>
                <a:gd name="T1" fmla="*/ 0 h 25"/>
                <a:gd name="T2" fmla="*/ 0 w 12"/>
                <a:gd name="T3" fmla="*/ 6 h 25"/>
                <a:gd name="T4" fmla="*/ 0 w 12"/>
                <a:gd name="T5" fmla="*/ 19 h 25"/>
                <a:gd name="T6" fmla="*/ 6 w 12"/>
                <a:gd name="T7" fmla="*/ 25 h 25"/>
                <a:gd name="T8" fmla="*/ 12 w 12"/>
                <a:gd name="T9" fmla="*/ 19 h 25"/>
                <a:gd name="T10" fmla="*/ 12 w 12"/>
                <a:gd name="T11" fmla="*/ 6 h 25"/>
                <a:gd name="T12" fmla="*/ 6 w 1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2" y="25"/>
                    <a:pt x="6" y="25"/>
                  </a:cubicBezTo>
                  <a:cubicBezTo>
                    <a:pt x="9" y="25"/>
                    <a:pt x="12" y="23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6EDBE345-D95A-5545-8DCC-16065C113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8" y="2252"/>
              <a:ext cx="29" cy="60"/>
            </a:xfrm>
            <a:custGeom>
              <a:avLst/>
              <a:gdLst>
                <a:gd name="T0" fmla="*/ 6 w 12"/>
                <a:gd name="T1" fmla="*/ 25 h 25"/>
                <a:gd name="T2" fmla="*/ 12 w 12"/>
                <a:gd name="T3" fmla="*/ 19 h 25"/>
                <a:gd name="T4" fmla="*/ 12 w 12"/>
                <a:gd name="T5" fmla="*/ 6 h 25"/>
                <a:gd name="T6" fmla="*/ 6 w 12"/>
                <a:gd name="T7" fmla="*/ 0 h 25"/>
                <a:gd name="T8" fmla="*/ 0 w 12"/>
                <a:gd name="T9" fmla="*/ 6 h 25"/>
                <a:gd name="T10" fmla="*/ 0 w 12"/>
                <a:gd name="T11" fmla="*/ 19 h 25"/>
                <a:gd name="T12" fmla="*/ 6 w 1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25"/>
                  </a:moveTo>
                  <a:cubicBezTo>
                    <a:pt x="9" y="25"/>
                    <a:pt x="12" y="23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5"/>
                    <a:pt x="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BBBDC56E-A8D6-6A49-8FE1-22B057EEC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2324"/>
              <a:ext cx="29" cy="59"/>
            </a:xfrm>
            <a:custGeom>
              <a:avLst/>
              <a:gdLst>
                <a:gd name="T0" fmla="*/ 6 w 12"/>
                <a:gd name="T1" fmla="*/ 0 h 25"/>
                <a:gd name="T2" fmla="*/ 0 w 12"/>
                <a:gd name="T3" fmla="*/ 6 h 25"/>
                <a:gd name="T4" fmla="*/ 0 w 12"/>
                <a:gd name="T5" fmla="*/ 19 h 25"/>
                <a:gd name="T6" fmla="*/ 6 w 12"/>
                <a:gd name="T7" fmla="*/ 25 h 25"/>
                <a:gd name="T8" fmla="*/ 12 w 12"/>
                <a:gd name="T9" fmla="*/ 19 h 25"/>
                <a:gd name="T10" fmla="*/ 12 w 12"/>
                <a:gd name="T11" fmla="*/ 6 h 25"/>
                <a:gd name="T12" fmla="*/ 6 w 1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9" y="25"/>
                    <a:pt x="12" y="22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19">
              <a:extLst>
                <a:ext uri="{FF2B5EF4-FFF2-40B4-BE49-F238E27FC236}">
                  <a16:creationId xmlns:a16="http://schemas.microsoft.com/office/drawing/2014/main" id="{69642CE6-0ABD-4945-96C2-8B4C6D92D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" y="2324"/>
              <a:ext cx="29" cy="59"/>
            </a:xfrm>
            <a:custGeom>
              <a:avLst/>
              <a:gdLst>
                <a:gd name="T0" fmla="*/ 6 w 12"/>
                <a:gd name="T1" fmla="*/ 25 h 25"/>
                <a:gd name="T2" fmla="*/ 12 w 12"/>
                <a:gd name="T3" fmla="*/ 19 h 25"/>
                <a:gd name="T4" fmla="*/ 12 w 12"/>
                <a:gd name="T5" fmla="*/ 6 h 25"/>
                <a:gd name="T6" fmla="*/ 6 w 12"/>
                <a:gd name="T7" fmla="*/ 0 h 25"/>
                <a:gd name="T8" fmla="*/ 0 w 12"/>
                <a:gd name="T9" fmla="*/ 6 h 25"/>
                <a:gd name="T10" fmla="*/ 0 w 12"/>
                <a:gd name="T11" fmla="*/ 19 h 25"/>
                <a:gd name="T12" fmla="*/ 6 w 1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25"/>
                  </a:moveTo>
                  <a:cubicBezTo>
                    <a:pt x="9" y="25"/>
                    <a:pt x="12" y="22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20">
              <a:extLst>
                <a:ext uri="{FF2B5EF4-FFF2-40B4-BE49-F238E27FC236}">
                  <a16:creationId xmlns:a16="http://schemas.microsoft.com/office/drawing/2014/main" id="{6680861E-A6A3-074E-8454-455A0D33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" y="2209"/>
              <a:ext cx="29" cy="60"/>
            </a:xfrm>
            <a:custGeom>
              <a:avLst/>
              <a:gdLst>
                <a:gd name="T0" fmla="*/ 6 w 12"/>
                <a:gd name="T1" fmla="*/ 0 h 25"/>
                <a:gd name="T2" fmla="*/ 0 w 12"/>
                <a:gd name="T3" fmla="*/ 6 h 25"/>
                <a:gd name="T4" fmla="*/ 0 w 12"/>
                <a:gd name="T5" fmla="*/ 19 h 25"/>
                <a:gd name="T6" fmla="*/ 6 w 12"/>
                <a:gd name="T7" fmla="*/ 25 h 25"/>
                <a:gd name="T8" fmla="*/ 12 w 12"/>
                <a:gd name="T9" fmla="*/ 19 h 25"/>
                <a:gd name="T10" fmla="*/ 12 w 12"/>
                <a:gd name="T11" fmla="*/ 6 h 25"/>
                <a:gd name="T12" fmla="*/ 6 w 1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5"/>
                    <a:pt x="6" y="25"/>
                  </a:cubicBezTo>
                  <a:cubicBezTo>
                    <a:pt x="9" y="25"/>
                    <a:pt x="12" y="23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21">
              <a:extLst>
                <a:ext uri="{FF2B5EF4-FFF2-40B4-BE49-F238E27FC236}">
                  <a16:creationId xmlns:a16="http://schemas.microsoft.com/office/drawing/2014/main" id="{2B4324F5-6C54-2041-BB48-328E4C917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" y="2209"/>
              <a:ext cx="29" cy="60"/>
            </a:xfrm>
            <a:custGeom>
              <a:avLst/>
              <a:gdLst>
                <a:gd name="T0" fmla="*/ 6 w 12"/>
                <a:gd name="T1" fmla="*/ 25 h 25"/>
                <a:gd name="T2" fmla="*/ 12 w 12"/>
                <a:gd name="T3" fmla="*/ 19 h 25"/>
                <a:gd name="T4" fmla="*/ 12 w 12"/>
                <a:gd name="T5" fmla="*/ 6 h 25"/>
                <a:gd name="T6" fmla="*/ 6 w 12"/>
                <a:gd name="T7" fmla="*/ 0 h 25"/>
                <a:gd name="T8" fmla="*/ 0 w 12"/>
                <a:gd name="T9" fmla="*/ 6 h 25"/>
                <a:gd name="T10" fmla="*/ 0 w 12"/>
                <a:gd name="T11" fmla="*/ 19 h 25"/>
                <a:gd name="T12" fmla="*/ 6 w 1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25"/>
                  </a:moveTo>
                  <a:cubicBezTo>
                    <a:pt x="9" y="25"/>
                    <a:pt x="12" y="23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5"/>
                    <a:pt x="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22">
              <a:extLst>
                <a:ext uri="{FF2B5EF4-FFF2-40B4-BE49-F238E27FC236}">
                  <a16:creationId xmlns:a16="http://schemas.microsoft.com/office/drawing/2014/main" id="{4A49AAE2-CCBF-4D4E-BDBF-0FEC5FC2F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" y="2209"/>
              <a:ext cx="28" cy="60"/>
            </a:xfrm>
            <a:custGeom>
              <a:avLst/>
              <a:gdLst>
                <a:gd name="T0" fmla="*/ 6 w 12"/>
                <a:gd name="T1" fmla="*/ 0 h 25"/>
                <a:gd name="T2" fmla="*/ 0 w 12"/>
                <a:gd name="T3" fmla="*/ 6 h 25"/>
                <a:gd name="T4" fmla="*/ 0 w 12"/>
                <a:gd name="T5" fmla="*/ 19 h 25"/>
                <a:gd name="T6" fmla="*/ 6 w 12"/>
                <a:gd name="T7" fmla="*/ 25 h 25"/>
                <a:gd name="T8" fmla="*/ 12 w 12"/>
                <a:gd name="T9" fmla="*/ 19 h 25"/>
                <a:gd name="T10" fmla="*/ 12 w 12"/>
                <a:gd name="T11" fmla="*/ 6 h 25"/>
                <a:gd name="T12" fmla="*/ 6 w 12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5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5"/>
                    <a:pt x="6" y="25"/>
                  </a:cubicBezTo>
                  <a:cubicBezTo>
                    <a:pt x="9" y="25"/>
                    <a:pt x="12" y="23"/>
                    <a:pt x="12" y="1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23">
              <a:extLst>
                <a:ext uri="{FF2B5EF4-FFF2-40B4-BE49-F238E27FC236}">
                  <a16:creationId xmlns:a16="http://schemas.microsoft.com/office/drawing/2014/main" id="{EFEF8CD0-6AE4-4741-AE55-156BDD3DCD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5" y="2066"/>
              <a:ext cx="90" cy="93"/>
            </a:xfrm>
            <a:custGeom>
              <a:avLst/>
              <a:gdLst>
                <a:gd name="T0" fmla="*/ 19 w 38"/>
                <a:gd name="T1" fmla="*/ 0 h 39"/>
                <a:gd name="T2" fmla="*/ 0 w 38"/>
                <a:gd name="T3" fmla="*/ 19 h 39"/>
                <a:gd name="T4" fmla="*/ 19 w 38"/>
                <a:gd name="T5" fmla="*/ 39 h 39"/>
                <a:gd name="T6" fmla="*/ 38 w 38"/>
                <a:gd name="T7" fmla="*/ 19 h 39"/>
                <a:gd name="T8" fmla="*/ 19 w 38"/>
                <a:gd name="T9" fmla="*/ 0 h 39"/>
                <a:gd name="T10" fmla="*/ 19 w 38"/>
                <a:gd name="T11" fmla="*/ 27 h 39"/>
                <a:gd name="T12" fmla="*/ 11 w 38"/>
                <a:gd name="T13" fmla="*/ 19 h 39"/>
                <a:gd name="T14" fmla="*/ 19 w 38"/>
                <a:gd name="T15" fmla="*/ 12 h 39"/>
                <a:gd name="T16" fmla="*/ 27 w 38"/>
                <a:gd name="T17" fmla="*/ 19 h 39"/>
                <a:gd name="T18" fmla="*/ 19 w 38"/>
                <a:gd name="T19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9"/>
                    <a:pt x="19" y="39"/>
                  </a:cubicBezTo>
                  <a:cubicBezTo>
                    <a:pt x="29" y="39"/>
                    <a:pt x="38" y="30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  <a:close/>
                  <a:moveTo>
                    <a:pt x="19" y="27"/>
                  </a:moveTo>
                  <a:cubicBezTo>
                    <a:pt x="15" y="27"/>
                    <a:pt x="11" y="24"/>
                    <a:pt x="11" y="19"/>
                  </a:cubicBezTo>
                  <a:cubicBezTo>
                    <a:pt x="11" y="15"/>
                    <a:pt x="15" y="12"/>
                    <a:pt x="19" y="12"/>
                  </a:cubicBezTo>
                  <a:cubicBezTo>
                    <a:pt x="23" y="12"/>
                    <a:pt x="27" y="15"/>
                    <a:pt x="27" y="19"/>
                  </a:cubicBezTo>
                  <a:cubicBezTo>
                    <a:pt x="27" y="24"/>
                    <a:pt x="23" y="27"/>
                    <a:pt x="1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5B6ED078-F2EC-CB48-A5C4-ED080AA7860E}"/>
              </a:ext>
            </a:extLst>
          </p:cNvPr>
          <p:cNvSpPr txBox="1"/>
          <p:nvPr/>
        </p:nvSpPr>
        <p:spPr>
          <a:xfrm>
            <a:off x="7372522" y="5055742"/>
            <a:ext cx="1803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Subtitle</a:t>
            </a:r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2000" dirty="0">
                <a:solidFill>
                  <a:schemeClr val="accent3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Here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DDE15E6-DF03-9D43-BCC7-F6EBC5E682A2}"/>
              </a:ext>
            </a:extLst>
          </p:cNvPr>
          <p:cNvSpPr/>
          <p:nvPr/>
        </p:nvSpPr>
        <p:spPr>
          <a:xfrm>
            <a:off x="6970401" y="5427486"/>
            <a:ext cx="4172971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 ornate pharetra seem vitae bandit. Aliquam sed masa vitae rises so dales moles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8D1C4A-DB70-C14B-A495-7EE9D0EA6AC9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9B9DCBB-C182-5A47-A5EC-15A8EEE59905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58" name="Freeform 20">
                <a:extLst>
                  <a:ext uri="{FF2B5EF4-FFF2-40B4-BE49-F238E27FC236}">
                    <a16:creationId xmlns:a16="http://schemas.microsoft.com/office/drawing/2014/main" id="{FB759696-91EF-5647-937C-E159F2507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21">
                <a:extLst>
                  <a:ext uri="{FF2B5EF4-FFF2-40B4-BE49-F238E27FC236}">
                    <a16:creationId xmlns:a16="http://schemas.microsoft.com/office/drawing/2014/main" id="{19509EF1-705B-3745-A8AA-F1A61DFF2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22">
                <a:extLst>
                  <a:ext uri="{FF2B5EF4-FFF2-40B4-BE49-F238E27FC236}">
                    <a16:creationId xmlns:a16="http://schemas.microsoft.com/office/drawing/2014/main" id="{77E2695C-62E0-7845-ACB8-3B4A87476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23">
                <a:extLst>
                  <a:ext uri="{FF2B5EF4-FFF2-40B4-BE49-F238E27FC236}">
                    <a16:creationId xmlns:a16="http://schemas.microsoft.com/office/drawing/2014/main" id="{E5EA34D7-2919-CE4D-8CBF-8D1BF8BE0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id="{DF1D44B4-F8E8-234B-936D-52ACAF46F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25">
                <a:extLst>
                  <a:ext uri="{FF2B5EF4-FFF2-40B4-BE49-F238E27FC236}">
                    <a16:creationId xmlns:a16="http://schemas.microsoft.com/office/drawing/2014/main" id="{B548DDA9-0654-0C41-B4B1-4516912F4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CE7F917-2338-174C-9FB0-CF7602FC9EE9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B2ABA92-0A35-6344-84D9-0130DDA37AC0}"/>
              </a:ext>
            </a:extLst>
          </p:cNvPr>
          <p:cNvGrpSpPr/>
          <p:nvPr/>
        </p:nvGrpSpPr>
        <p:grpSpPr>
          <a:xfrm>
            <a:off x="3615341" y="2675938"/>
            <a:ext cx="1872307" cy="1510323"/>
            <a:chOff x="3615341" y="2675938"/>
            <a:chExt cx="1872307" cy="151032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BF59A56-E13C-0744-B502-EEF3990958CC}"/>
                </a:ext>
              </a:extLst>
            </p:cNvPr>
            <p:cNvSpPr txBox="1"/>
            <p:nvPr/>
          </p:nvSpPr>
          <p:spPr>
            <a:xfrm>
              <a:off x="3615341" y="3478375"/>
              <a:ext cx="18723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</a:t>
              </a:r>
            </a:p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HERE</a:t>
              </a:r>
            </a:p>
          </p:txBody>
        </p:sp>
        <p:sp>
          <p:nvSpPr>
            <p:cNvPr id="12" name="Graphic 3">
              <a:extLst>
                <a:ext uri="{FF2B5EF4-FFF2-40B4-BE49-F238E27FC236}">
                  <a16:creationId xmlns:a16="http://schemas.microsoft.com/office/drawing/2014/main" id="{D9E4F5F7-5A3A-C04B-8A2F-EDF8347EF7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2089" y="2675938"/>
              <a:ext cx="658810" cy="527050"/>
            </a:xfrm>
            <a:custGeom>
              <a:avLst/>
              <a:gdLst>
                <a:gd name="connsiteX0" fmla="*/ 1129 w 254000"/>
                <a:gd name="connsiteY0" fmla="*/ 1016 h 203200"/>
                <a:gd name="connsiteX1" fmla="*/ 84667 w 254000"/>
                <a:gd name="connsiteY1" fmla="*/ 0 h 203200"/>
                <a:gd name="connsiteX2" fmla="*/ 85325 w 254000"/>
                <a:gd name="connsiteY2" fmla="*/ 0 h 203200"/>
                <a:gd name="connsiteX3" fmla="*/ 85325 w 254000"/>
                <a:gd name="connsiteY3" fmla="*/ 0 h 203200"/>
                <a:gd name="connsiteX4" fmla="*/ 108938 w 254000"/>
                <a:gd name="connsiteY4" fmla="*/ 30480 h 203200"/>
                <a:gd name="connsiteX5" fmla="*/ 254753 w 254000"/>
                <a:gd name="connsiteY5" fmla="*/ 29464 h 203200"/>
                <a:gd name="connsiteX6" fmla="*/ 255881 w 254000"/>
                <a:gd name="connsiteY6" fmla="*/ 29464 h 203200"/>
                <a:gd name="connsiteX7" fmla="*/ 255881 w 254000"/>
                <a:gd name="connsiteY7" fmla="*/ 30665 h 203200"/>
                <a:gd name="connsiteX8" fmla="*/ 257010 w 254000"/>
                <a:gd name="connsiteY8" fmla="*/ 204585 h 203200"/>
                <a:gd name="connsiteX9" fmla="*/ 257010 w 254000"/>
                <a:gd name="connsiteY9" fmla="*/ 205786 h 203200"/>
                <a:gd name="connsiteX10" fmla="*/ 0 w 254000"/>
                <a:gd name="connsiteY10" fmla="*/ 205786 h 203200"/>
                <a:gd name="connsiteX11" fmla="*/ 0 w 254000"/>
                <a:gd name="connsiteY11" fmla="*/ 1016 h 203200"/>
                <a:gd name="connsiteX12" fmla="*/ 210538 w 254000"/>
                <a:gd name="connsiteY12" fmla="*/ 174660 h 203200"/>
                <a:gd name="connsiteX13" fmla="*/ 210538 w 254000"/>
                <a:gd name="connsiteY13" fmla="*/ 161175 h 203200"/>
                <a:gd name="connsiteX14" fmla="*/ 196615 w 254000"/>
                <a:gd name="connsiteY14" fmla="*/ 161175 h 203200"/>
                <a:gd name="connsiteX15" fmla="*/ 196615 w 254000"/>
                <a:gd name="connsiteY15" fmla="*/ 151938 h 203200"/>
                <a:gd name="connsiteX16" fmla="*/ 210538 w 254000"/>
                <a:gd name="connsiteY16" fmla="*/ 151938 h 203200"/>
                <a:gd name="connsiteX17" fmla="*/ 210538 w 254000"/>
                <a:gd name="connsiteY17" fmla="*/ 138545 h 203200"/>
                <a:gd name="connsiteX18" fmla="*/ 219945 w 254000"/>
                <a:gd name="connsiteY18" fmla="*/ 138545 h 203200"/>
                <a:gd name="connsiteX19" fmla="*/ 219945 w 254000"/>
                <a:gd name="connsiteY19" fmla="*/ 152123 h 203200"/>
                <a:gd name="connsiteX20" fmla="*/ 233868 w 254000"/>
                <a:gd name="connsiteY20" fmla="*/ 152123 h 203200"/>
                <a:gd name="connsiteX21" fmla="*/ 233868 w 254000"/>
                <a:gd name="connsiteY21" fmla="*/ 161359 h 203200"/>
                <a:gd name="connsiteX22" fmla="*/ 219757 w 254000"/>
                <a:gd name="connsiteY22" fmla="*/ 161359 h 203200"/>
                <a:gd name="connsiteX23" fmla="*/ 219757 w 254000"/>
                <a:gd name="connsiteY23" fmla="*/ 174844 h 203200"/>
                <a:gd name="connsiteX24" fmla="*/ 214301 w 254000"/>
                <a:gd name="connsiteY24" fmla="*/ 186113 h 203200"/>
                <a:gd name="connsiteX25" fmla="*/ 244495 w 254000"/>
                <a:gd name="connsiteY25" fmla="*/ 156645 h 203200"/>
                <a:gd name="connsiteX26" fmla="*/ 214482 w 254000"/>
                <a:gd name="connsiteY26" fmla="*/ 127000 h 203200"/>
                <a:gd name="connsiteX27" fmla="*/ 184288 w 254000"/>
                <a:gd name="connsiteY27" fmla="*/ 156468 h 203200"/>
                <a:gd name="connsiteX28" fmla="*/ 184291 w 254000"/>
                <a:gd name="connsiteY28" fmla="*/ 157018 h 203200"/>
                <a:gd name="connsiteX29" fmla="*/ 214301 w 254000"/>
                <a:gd name="connsiteY29" fmla="*/ 186575 h 203200"/>
                <a:gd name="connsiteX30" fmla="*/ 16463 w 254000"/>
                <a:gd name="connsiteY30" fmla="*/ 67518 h 203200"/>
                <a:gd name="connsiteX31" fmla="*/ 94639 w 254000"/>
                <a:gd name="connsiteY31" fmla="*/ 67518 h 203200"/>
                <a:gd name="connsiteX32" fmla="*/ 94639 w 254000"/>
                <a:gd name="connsiteY32" fmla="*/ 53201 h 203200"/>
                <a:gd name="connsiteX33" fmla="*/ 16463 w 254000"/>
                <a:gd name="connsiteY33" fmla="*/ 53201 h 203200"/>
                <a:gd name="connsiteX34" fmla="*/ 94639 w 254000"/>
                <a:gd name="connsiteY34" fmla="*/ 81742 h 203200"/>
                <a:gd name="connsiteX35" fmla="*/ 16463 w 254000"/>
                <a:gd name="connsiteY35" fmla="*/ 81742 h 203200"/>
                <a:gd name="connsiteX36" fmla="*/ 16463 w 254000"/>
                <a:gd name="connsiteY36" fmla="*/ 95966 h 203200"/>
                <a:gd name="connsiteX37" fmla="*/ 94639 w 254000"/>
                <a:gd name="connsiteY37" fmla="*/ 95966 h 203200"/>
                <a:gd name="connsiteX38" fmla="*/ 94639 w 254000"/>
                <a:gd name="connsiteY38" fmla="*/ 110190 h 203200"/>
                <a:gd name="connsiteX39" fmla="*/ 16463 w 254000"/>
                <a:gd name="connsiteY39" fmla="*/ 110190 h 203200"/>
                <a:gd name="connsiteX40" fmla="*/ 16463 w 254000"/>
                <a:gd name="connsiteY40" fmla="*/ 124506 h 203200"/>
                <a:gd name="connsiteX41" fmla="*/ 94639 w 254000"/>
                <a:gd name="connsiteY41" fmla="*/ 124506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4000" h="203200">
                  <a:moveTo>
                    <a:pt x="1129" y="1016"/>
                  </a:moveTo>
                  <a:lnTo>
                    <a:pt x="84667" y="0"/>
                  </a:lnTo>
                  <a:lnTo>
                    <a:pt x="85325" y="0"/>
                  </a:lnTo>
                  <a:lnTo>
                    <a:pt x="85325" y="0"/>
                  </a:lnTo>
                  <a:lnTo>
                    <a:pt x="108938" y="30480"/>
                  </a:lnTo>
                  <a:lnTo>
                    <a:pt x="254753" y="29464"/>
                  </a:lnTo>
                  <a:lnTo>
                    <a:pt x="255881" y="29464"/>
                  </a:lnTo>
                  <a:lnTo>
                    <a:pt x="255881" y="30665"/>
                  </a:lnTo>
                  <a:lnTo>
                    <a:pt x="257010" y="204585"/>
                  </a:lnTo>
                  <a:lnTo>
                    <a:pt x="257010" y="205786"/>
                  </a:lnTo>
                  <a:lnTo>
                    <a:pt x="0" y="205786"/>
                  </a:lnTo>
                  <a:lnTo>
                    <a:pt x="0" y="1016"/>
                  </a:lnTo>
                  <a:close/>
                  <a:moveTo>
                    <a:pt x="210538" y="174660"/>
                  </a:moveTo>
                  <a:lnTo>
                    <a:pt x="210538" y="161175"/>
                  </a:lnTo>
                  <a:lnTo>
                    <a:pt x="196615" y="161175"/>
                  </a:lnTo>
                  <a:lnTo>
                    <a:pt x="196615" y="151938"/>
                  </a:lnTo>
                  <a:lnTo>
                    <a:pt x="210538" y="151938"/>
                  </a:lnTo>
                  <a:lnTo>
                    <a:pt x="210538" y="138545"/>
                  </a:lnTo>
                  <a:lnTo>
                    <a:pt x="219945" y="138545"/>
                  </a:lnTo>
                  <a:lnTo>
                    <a:pt x="219945" y="152123"/>
                  </a:lnTo>
                  <a:lnTo>
                    <a:pt x="233868" y="152123"/>
                  </a:lnTo>
                  <a:lnTo>
                    <a:pt x="233868" y="161359"/>
                  </a:lnTo>
                  <a:lnTo>
                    <a:pt x="219757" y="161359"/>
                  </a:lnTo>
                  <a:lnTo>
                    <a:pt x="219757" y="174844"/>
                  </a:lnTo>
                  <a:close/>
                  <a:moveTo>
                    <a:pt x="214301" y="186113"/>
                  </a:moveTo>
                  <a:cubicBezTo>
                    <a:pt x="230926" y="186162"/>
                    <a:pt x="244445" y="172969"/>
                    <a:pt x="244495" y="156645"/>
                  </a:cubicBezTo>
                  <a:cubicBezTo>
                    <a:pt x="244545" y="140322"/>
                    <a:pt x="231107" y="127049"/>
                    <a:pt x="214482" y="127000"/>
                  </a:cubicBezTo>
                  <a:cubicBezTo>
                    <a:pt x="197856" y="126951"/>
                    <a:pt x="184338" y="140144"/>
                    <a:pt x="184288" y="156468"/>
                  </a:cubicBezTo>
                  <a:cubicBezTo>
                    <a:pt x="184287" y="156651"/>
                    <a:pt x="184288" y="156835"/>
                    <a:pt x="184291" y="157018"/>
                  </a:cubicBezTo>
                  <a:cubicBezTo>
                    <a:pt x="184291" y="173306"/>
                    <a:pt x="197712" y="186524"/>
                    <a:pt x="214301" y="186575"/>
                  </a:cubicBezTo>
                  <a:close/>
                  <a:moveTo>
                    <a:pt x="16463" y="67518"/>
                  </a:moveTo>
                  <a:lnTo>
                    <a:pt x="94639" y="67518"/>
                  </a:lnTo>
                  <a:lnTo>
                    <a:pt x="94639" y="53201"/>
                  </a:lnTo>
                  <a:lnTo>
                    <a:pt x="16463" y="53201"/>
                  </a:lnTo>
                  <a:close/>
                  <a:moveTo>
                    <a:pt x="94639" y="81742"/>
                  </a:moveTo>
                  <a:lnTo>
                    <a:pt x="16463" y="81742"/>
                  </a:lnTo>
                  <a:lnTo>
                    <a:pt x="16463" y="95966"/>
                  </a:lnTo>
                  <a:lnTo>
                    <a:pt x="94639" y="95966"/>
                  </a:lnTo>
                  <a:close/>
                  <a:moveTo>
                    <a:pt x="94639" y="110190"/>
                  </a:moveTo>
                  <a:lnTo>
                    <a:pt x="16463" y="110190"/>
                  </a:lnTo>
                  <a:lnTo>
                    <a:pt x="16463" y="124506"/>
                  </a:lnTo>
                  <a:lnTo>
                    <a:pt x="94639" y="124506"/>
                  </a:lnTo>
                  <a:close/>
                </a:path>
              </a:pathLst>
            </a:custGeom>
            <a:solidFill>
              <a:srgbClr val="FFFFFF"/>
            </a:solidFill>
            <a:ln w="91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875B5B1-83BE-E14A-8F29-082162F16C2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2" r="27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804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3A48BBF-9510-9D41-98EF-78EF006F244B}"/>
              </a:ext>
            </a:extLst>
          </p:cNvPr>
          <p:cNvSpPr txBox="1"/>
          <p:nvPr/>
        </p:nvSpPr>
        <p:spPr>
          <a:xfrm>
            <a:off x="688451" y="785777"/>
            <a:ext cx="363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</a:t>
            </a:r>
            <a:r>
              <a:rPr lang="en-US" sz="2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MISSION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3EF26F-2204-4B48-892B-C8EBDAE736B8}"/>
              </a:ext>
            </a:extLst>
          </p:cNvPr>
          <p:cNvSpPr txBox="1"/>
          <p:nvPr/>
        </p:nvSpPr>
        <p:spPr>
          <a:xfrm>
            <a:off x="728645" y="1205015"/>
            <a:ext cx="1924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1474045-3CC5-E145-B677-046C8D721327}"/>
              </a:ext>
            </a:extLst>
          </p:cNvPr>
          <p:cNvGrpSpPr/>
          <p:nvPr/>
        </p:nvGrpSpPr>
        <p:grpSpPr>
          <a:xfrm>
            <a:off x="881079" y="1527295"/>
            <a:ext cx="910892" cy="64771"/>
            <a:chOff x="9179076" y="1527024"/>
            <a:chExt cx="910892" cy="6477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A2EEBD-EC7C-7043-9431-C837F81095A6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AA0088F-C1BC-A040-9634-8CF7B2367A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00B430C-12DF-1B41-8152-E75DF7C6E103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B3785-047F-F94C-B3A5-CB32C65E59AA}"/>
              </a:ext>
            </a:extLst>
          </p:cNvPr>
          <p:cNvSpPr/>
          <p:nvPr/>
        </p:nvSpPr>
        <p:spPr>
          <a:xfrm>
            <a:off x="728645" y="1789790"/>
            <a:ext cx="45497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 ornate pharetra </a:t>
            </a:r>
            <a:r>
              <a:rPr lang="en-US" sz="1400" cap="none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400" dirty="0">
              <a:solidFill>
                <a:schemeClr val="tx1">
                  <a:alpha val="7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C2798F08-A4A4-2D4F-A9AA-31347DF120C6}"/>
              </a:ext>
            </a:extLst>
          </p:cNvPr>
          <p:cNvSpPr>
            <a:spLocks noChangeAspect="1"/>
          </p:cNvSpPr>
          <p:nvPr/>
        </p:nvSpPr>
        <p:spPr bwMode="auto">
          <a:xfrm>
            <a:off x="864938" y="3040448"/>
            <a:ext cx="528992" cy="533467"/>
          </a:xfrm>
          <a:prstGeom prst="roundRect">
            <a:avLst>
              <a:gd name="adj" fmla="val 26921"/>
            </a:avLst>
          </a:prstGeom>
          <a:solidFill>
            <a:schemeClr val="accent1"/>
          </a:soli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B514D0-AB9A-6146-B606-305DF8438C1E}"/>
              </a:ext>
            </a:extLst>
          </p:cNvPr>
          <p:cNvSpPr txBox="1"/>
          <p:nvPr/>
        </p:nvSpPr>
        <p:spPr>
          <a:xfrm>
            <a:off x="1534444" y="2921719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6429045-667C-5641-BAA7-C488B9B36EC6}"/>
              </a:ext>
            </a:extLst>
          </p:cNvPr>
          <p:cNvSpPr/>
          <p:nvPr/>
        </p:nvSpPr>
        <p:spPr>
          <a:xfrm>
            <a:off x="1534444" y="3228109"/>
            <a:ext cx="27382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80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0871A2A-1D39-B742-A084-1DC5944D3946}"/>
              </a:ext>
            </a:extLst>
          </p:cNvPr>
          <p:cNvGrpSpPr/>
          <p:nvPr/>
        </p:nvGrpSpPr>
        <p:grpSpPr>
          <a:xfrm rot="5400000">
            <a:off x="1228401" y="3273361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32463EB-6546-E84A-9D82-954C800943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B0A45CB-E417-DC4B-95DD-D0CB365171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FF94AF2-1F38-0047-83C7-AAA6AC15DBD7}"/>
              </a:ext>
            </a:extLst>
          </p:cNvPr>
          <p:cNvGrpSpPr/>
          <p:nvPr/>
        </p:nvGrpSpPr>
        <p:grpSpPr>
          <a:xfrm>
            <a:off x="910902" y="3791209"/>
            <a:ext cx="3492424" cy="278418"/>
            <a:chOff x="1010359" y="3791209"/>
            <a:chExt cx="3492424" cy="278418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8B4ED3D-9D4E-8344-8BA9-99A558A11C9C}"/>
                </a:ext>
              </a:extLst>
            </p:cNvPr>
            <p:cNvCxnSpPr>
              <a:cxnSpLocks/>
            </p:cNvCxnSpPr>
            <p:nvPr/>
          </p:nvCxnSpPr>
          <p:spPr>
            <a:xfrm>
              <a:off x="1037863" y="3929708"/>
              <a:ext cx="2983947" cy="0"/>
            </a:xfrm>
            <a:prstGeom prst="line">
              <a:avLst/>
            </a:prstGeom>
            <a:ln w="174625" cap="rnd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9171E02-7DD9-E74C-8553-33EC047E0C1B}"/>
                </a:ext>
              </a:extLst>
            </p:cNvPr>
            <p:cNvCxnSpPr>
              <a:cxnSpLocks/>
            </p:cNvCxnSpPr>
            <p:nvPr/>
          </p:nvCxnSpPr>
          <p:spPr>
            <a:xfrm>
              <a:off x="1037863" y="3929709"/>
              <a:ext cx="2443779" cy="0"/>
            </a:xfrm>
            <a:prstGeom prst="line">
              <a:avLst/>
            </a:prstGeom>
            <a:ln w="174625" cap="rnd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3FA4779-8C6D-134D-B67A-988A1AB89AB8}"/>
                </a:ext>
              </a:extLst>
            </p:cNvPr>
            <p:cNvSpPr txBox="1"/>
            <p:nvPr/>
          </p:nvSpPr>
          <p:spPr>
            <a:xfrm>
              <a:off x="1010359" y="3791209"/>
              <a:ext cx="7200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subtitle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46EB0CC-8349-CF43-A398-5DC903B0A840}"/>
                </a:ext>
              </a:extLst>
            </p:cNvPr>
            <p:cNvSpPr txBox="1"/>
            <p:nvPr/>
          </p:nvSpPr>
          <p:spPr>
            <a:xfrm>
              <a:off x="4076064" y="3808017"/>
              <a:ext cx="4267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80</a:t>
              </a:r>
              <a:r>
                <a:rPr lang="en-US" sz="1100" baseline="300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%</a:t>
              </a:r>
            </a:p>
          </p:txBody>
        </p:sp>
      </p:grpSp>
      <p:sp>
        <p:nvSpPr>
          <p:cNvPr id="39" name="Freeform 11">
            <a:extLst>
              <a:ext uri="{FF2B5EF4-FFF2-40B4-BE49-F238E27FC236}">
                <a16:creationId xmlns:a16="http://schemas.microsoft.com/office/drawing/2014/main" id="{46CE8EF4-5707-ED42-9B49-9745B4BA9D90}"/>
              </a:ext>
            </a:extLst>
          </p:cNvPr>
          <p:cNvSpPr>
            <a:spLocks noChangeAspect="1"/>
          </p:cNvSpPr>
          <p:nvPr/>
        </p:nvSpPr>
        <p:spPr bwMode="auto">
          <a:xfrm>
            <a:off x="864938" y="4396282"/>
            <a:ext cx="528992" cy="533467"/>
          </a:xfrm>
          <a:prstGeom prst="roundRect">
            <a:avLst>
              <a:gd name="adj" fmla="val 28386"/>
            </a:avLst>
          </a:prstGeom>
          <a:solidFill>
            <a:schemeClr val="accent3"/>
          </a:soli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F111FD-E2C6-B644-956C-58539C2FB858}"/>
              </a:ext>
            </a:extLst>
          </p:cNvPr>
          <p:cNvSpPr txBox="1"/>
          <p:nvPr/>
        </p:nvSpPr>
        <p:spPr>
          <a:xfrm>
            <a:off x="1534444" y="4277553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3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0004404-E3D0-F046-8005-EFD0261A0DED}"/>
              </a:ext>
            </a:extLst>
          </p:cNvPr>
          <p:cNvSpPr/>
          <p:nvPr/>
        </p:nvSpPr>
        <p:spPr>
          <a:xfrm>
            <a:off x="1534444" y="4583943"/>
            <a:ext cx="273823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80000"/>
                </a:schemeClr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8FCB61-0CC5-A346-A7E7-E1B6C7168E4F}"/>
              </a:ext>
            </a:extLst>
          </p:cNvPr>
          <p:cNvGrpSpPr/>
          <p:nvPr/>
        </p:nvGrpSpPr>
        <p:grpSpPr>
          <a:xfrm rot="5400000">
            <a:off x="1228401" y="4629195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349D370-8EBD-5F41-8A6B-542B467AA1E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36A4D57-C4B4-8343-836A-00BFD17623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AECF5A2-E752-2249-8CFD-09ACD16ACF59}"/>
              </a:ext>
            </a:extLst>
          </p:cNvPr>
          <p:cNvGrpSpPr/>
          <p:nvPr/>
        </p:nvGrpSpPr>
        <p:grpSpPr>
          <a:xfrm>
            <a:off x="910902" y="5147043"/>
            <a:ext cx="3492424" cy="278418"/>
            <a:chOff x="1010359" y="5147043"/>
            <a:chExt cx="3492424" cy="278418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D406976-847B-6545-B1F0-68AC1741BD86}"/>
                </a:ext>
              </a:extLst>
            </p:cNvPr>
            <p:cNvCxnSpPr>
              <a:cxnSpLocks/>
            </p:cNvCxnSpPr>
            <p:nvPr/>
          </p:nvCxnSpPr>
          <p:spPr>
            <a:xfrm>
              <a:off x="1037863" y="5285542"/>
              <a:ext cx="2983947" cy="0"/>
            </a:xfrm>
            <a:prstGeom prst="line">
              <a:avLst/>
            </a:prstGeom>
            <a:ln w="174625" cap="rnd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E5C50A7-BBAB-5B48-BAA6-B68A4C684B39}"/>
                </a:ext>
              </a:extLst>
            </p:cNvPr>
            <p:cNvCxnSpPr>
              <a:cxnSpLocks/>
            </p:cNvCxnSpPr>
            <p:nvPr/>
          </p:nvCxnSpPr>
          <p:spPr>
            <a:xfrm>
              <a:off x="1037863" y="5285543"/>
              <a:ext cx="2443779" cy="0"/>
            </a:xfrm>
            <a:prstGeom prst="line">
              <a:avLst/>
            </a:prstGeom>
            <a:ln w="174625" cap="rnd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871DBBB-0FD9-3749-AD2B-F5F98EFE86C1}"/>
                </a:ext>
              </a:extLst>
            </p:cNvPr>
            <p:cNvSpPr txBox="1"/>
            <p:nvPr/>
          </p:nvSpPr>
          <p:spPr>
            <a:xfrm>
              <a:off x="1010359" y="5147043"/>
              <a:ext cx="7200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subtitle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DB70352-1218-334A-AA9C-C6D212380112}"/>
                </a:ext>
              </a:extLst>
            </p:cNvPr>
            <p:cNvSpPr txBox="1"/>
            <p:nvPr/>
          </p:nvSpPr>
          <p:spPr>
            <a:xfrm>
              <a:off x="4076064" y="5163851"/>
              <a:ext cx="4267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80</a:t>
              </a:r>
              <a:r>
                <a:rPr lang="en-US" sz="1100" baseline="300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%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4A5497E-634E-9C47-9D02-1CD132395E79}"/>
              </a:ext>
            </a:extLst>
          </p:cNvPr>
          <p:cNvGrpSpPr/>
          <p:nvPr/>
        </p:nvGrpSpPr>
        <p:grpSpPr>
          <a:xfrm>
            <a:off x="197122" y="6324019"/>
            <a:ext cx="1178993" cy="353943"/>
            <a:chOff x="10703868" y="6364211"/>
            <a:chExt cx="1178993" cy="353943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321F4F55-EBE2-664E-BA2A-8ED040EB8499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54" name="Freeform 20">
                <a:extLst>
                  <a:ext uri="{FF2B5EF4-FFF2-40B4-BE49-F238E27FC236}">
                    <a16:creationId xmlns:a16="http://schemas.microsoft.com/office/drawing/2014/main" id="{06BF256B-E921-464A-8B72-9060EE137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21">
                <a:extLst>
                  <a:ext uri="{FF2B5EF4-FFF2-40B4-BE49-F238E27FC236}">
                    <a16:creationId xmlns:a16="http://schemas.microsoft.com/office/drawing/2014/main" id="{255F45F4-07A9-FC49-917D-1DC97D0C1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187CEE81-93C6-B247-B705-3AA681EC1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23">
                <a:extLst>
                  <a:ext uri="{FF2B5EF4-FFF2-40B4-BE49-F238E27FC236}">
                    <a16:creationId xmlns:a16="http://schemas.microsoft.com/office/drawing/2014/main" id="{1937D36B-7575-7A45-9C81-892949BF0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24">
                <a:extLst>
                  <a:ext uri="{FF2B5EF4-FFF2-40B4-BE49-F238E27FC236}">
                    <a16:creationId xmlns:a16="http://schemas.microsoft.com/office/drawing/2014/main" id="{E98E98CA-41F6-5E44-9FC9-46CCFC815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25">
                <a:extLst>
                  <a:ext uri="{FF2B5EF4-FFF2-40B4-BE49-F238E27FC236}">
                    <a16:creationId xmlns:a16="http://schemas.microsoft.com/office/drawing/2014/main" id="{C37E971D-C704-434D-A75C-981729B4A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FFD2206-1623-1B41-BF8F-0ED69294944A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7BE65C7-3435-4644-A5BB-C2BB5924B915}"/>
              </a:ext>
            </a:extLst>
          </p:cNvPr>
          <p:cNvSpPr>
            <a:spLocks noChangeAspect="1"/>
          </p:cNvSpPr>
          <p:nvPr/>
        </p:nvSpPr>
        <p:spPr>
          <a:xfrm rot="2700000">
            <a:off x="6226637" y="1884495"/>
            <a:ext cx="3089011" cy="3089011"/>
          </a:xfrm>
          <a:prstGeom prst="roundRect">
            <a:avLst>
              <a:gd name="adj" fmla="val 389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2F099F7-F538-CD4E-B97F-C6EB77A1156A}"/>
              </a:ext>
            </a:extLst>
          </p:cNvPr>
          <p:cNvGrpSpPr/>
          <p:nvPr/>
        </p:nvGrpSpPr>
        <p:grpSpPr>
          <a:xfrm>
            <a:off x="6834989" y="2673839"/>
            <a:ext cx="1872307" cy="1510323"/>
            <a:chOff x="3615341" y="2675938"/>
            <a:chExt cx="1872307" cy="151032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C4AA530-8551-C94C-87F1-A7A78DD094AC}"/>
                </a:ext>
              </a:extLst>
            </p:cNvPr>
            <p:cNvSpPr txBox="1"/>
            <p:nvPr/>
          </p:nvSpPr>
          <p:spPr>
            <a:xfrm>
              <a:off x="3615341" y="3478375"/>
              <a:ext cx="18723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YOUR</a:t>
              </a:r>
            </a:p>
            <a:p>
              <a:pPr algn="ctr"/>
              <a:r>
                <a:rPr lang="en-US" sz="20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 HERE</a:t>
              </a:r>
            </a:p>
          </p:txBody>
        </p:sp>
        <p:sp>
          <p:nvSpPr>
            <p:cNvPr id="62" name="Graphic 3">
              <a:extLst>
                <a:ext uri="{FF2B5EF4-FFF2-40B4-BE49-F238E27FC236}">
                  <a16:creationId xmlns:a16="http://schemas.microsoft.com/office/drawing/2014/main" id="{00C3A175-74BE-BE48-81D5-35487EBC5D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22089" y="2675938"/>
              <a:ext cx="658810" cy="527050"/>
            </a:xfrm>
            <a:custGeom>
              <a:avLst/>
              <a:gdLst>
                <a:gd name="connsiteX0" fmla="*/ 1129 w 254000"/>
                <a:gd name="connsiteY0" fmla="*/ 1016 h 203200"/>
                <a:gd name="connsiteX1" fmla="*/ 84667 w 254000"/>
                <a:gd name="connsiteY1" fmla="*/ 0 h 203200"/>
                <a:gd name="connsiteX2" fmla="*/ 85325 w 254000"/>
                <a:gd name="connsiteY2" fmla="*/ 0 h 203200"/>
                <a:gd name="connsiteX3" fmla="*/ 85325 w 254000"/>
                <a:gd name="connsiteY3" fmla="*/ 0 h 203200"/>
                <a:gd name="connsiteX4" fmla="*/ 108938 w 254000"/>
                <a:gd name="connsiteY4" fmla="*/ 30480 h 203200"/>
                <a:gd name="connsiteX5" fmla="*/ 254753 w 254000"/>
                <a:gd name="connsiteY5" fmla="*/ 29464 h 203200"/>
                <a:gd name="connsiteX6" fmla="*/ 255881 w 254000"/>
                <a:gd name="connsiteY6" fmla="*/ 29464 h 203200"/>
                <a:gd name="connsiteX7" fmla="*/ 255881 w 254000"/>
                <a:gd name="connsiteY7" fmla="*/ 30665 h 203200"/>
                <a:gd name="connsiteX8" fmla="*/ 257010 w 254000"/>
                <a:gd name="connsiteY8" fmla="*/ 204585 h 203200"/>
                <a:gd name="connsiteX9" fmla="*/ 257010 w 254000"/>
                <a:gd name="connsiteY9" fmla="*/ 205786 h 203200"/>
                <a:gd name="connsiteX10" fmla="*/ 0 w 254000"/>
                <a:gd name="connsiteY10" fmla="*/ 205786 h 203200"/>
                <a:gd name="connsiteX11" fmla="*/ 0 w 254000"/>
                <a:gd name="connsiteY11" fmla="*/ 1016 h 203200"/>
                <a:gd name="connsiteX12" fmla="*/ 210538 w 254000"/>
                <a:gd name="connsiteY12" fmla="*/ 174660 h 203200"/>
                <a:gd name="connsiteX13" fmla="*/ 210538 w 254000"/>
                <a:gd name="connsiteY13" fmla="*/ 161175 h 203200"/>
                <a:gd name="connsiteX14" fmla="*/ 196615 w 254000"/>
                <a:gd name="connsiteY14" fmla="*/ 161175 h 203200"/>
                <a:gd name="connsiteX15" fmla="*/ 196615 w 254000"/>
                <a:gd name="connsiteY15" fmla="*/ 151938 h 203200"/>
                <a:gd name="connsiteX16" fmla="*/ 210538 w 254000"/>
                <a:gd name="connsiteY16" fmla="*/ 151938 h 203200"/>
                <a:gd name="connsiteX17" fmla="*/ 210538 w 254000"/>
                <a:gd name="connsiteY17" fmla="*/ 138545 h 203200"/>
                <a:gd name="connsiteX18" fmla="*/ 219945 w 254000"/>
                <a:gd name="connsiteY18" fmla="*/ 138545 h 203200"/>
                <a:gd name="connsiteX19" fmla="*/ 219945 w 254000"/>
                <a:gd name="connsiteY19" fmla="*/ 152123 h 203200"/>
                <a:gd name="connsiteX20" fmla="*/ 233868 w 254000"/>
                <a:gd name="connsiteY20" fmla="*/ 152123 h 203200"/>
                <a:gd name="connsiteX21" fmla="*/ 233868 w 254000"/>
                <a:gd name="connsiteY21" fmla="*/ 161359 h 203200"/>
                <a:gd name="connsiteX22" fmla="*/ 219757 w 254000"/>
                <a:gd name="connsiteY22" fmla="*/ 161359 h 203200"/>
                <a:gd name="connsiteX23" fmla="*/ 219757 w 254000"/>
                <a:gd name="connsiteY23" fmla="*/ 174844 h 203200"/>
                <a:gd name="connsiteX24" fmla="*/ 214301 w 254000"/>
                <a:gd name="connsiteY24" fmla="*/ 186113 h 203200"/>
                <a:gd name="connsiteX25" fmla="*/ 244495 w 254000"/>
                <a:gd name="connsiteY25" fmla="*/ 156645 h 203200"/>
                <a:gd name="connsiteX26" fmla="*/ 214482 w 254000"/>
                <a:gd name="connsiteY26" fmla="*/ 127000 h 203200"/>
                <a:gd name="connsiteX27" fmla="*/ 184288 w 254000"/>
                <a:gd name="connsiteY27" fmla="*/ 156468 h 203200"/>
                <a:gd name="connsiteX28" fmla="*/ 184291 w 254000"/>
                <a:gd name="connsiteY28" fmla="*/ 157018 h 203200"/>
                <a:gd name="connsiteX29" fmla="*/ 214301 w 254000"/>
                <a:gd name="connsiteY29" fmla="*/ 186575 h 203200"/>
                <a:gd name="connsiteX30" fmla="*/ 16463 w 254000"/>
                <a:gd name="connsiteY30" fmla="*/ 67518 h 203200"/>
                <a:gd name="connsiteX31" fmla="*/ 94639 w 254000"/>
                <a:gd name="connsiteY31" fmla="*/ 67518 h 203200"/>
                <a:gd name="connsiteX32" fmla="*/ 94639 w 254000"/>
                <a:gd name="connsiteY32" fmla="*/ 53201 h 203200"/>
                <a:gd name="connsiteX33" fmla="*/ 16463 w 254000"/>
                <a:gd name="connsiteY33" fmla="*/ 53201 h 203200"/>
                <a:gd name="connsiteX34" fmla="*/ 94639 w 254000"/>
                <a:gd name="connsiteY34" fmla="*/ 81742 h 203200"/>
                <a:gd name="connsiteX35" fmla="*/ 16463 w 254000"/>
                <a:gd name="connsiteY35" fmla="*/ 81742 h 203200"/>
                <a:gd name="connsiteX36" fmla="*/ 16463 w 254000"/>
                <a:gd name="connsiteY36" fmla="*/ 95966 h 203200"/>
                <a:gd name="connsiteX37" fmla="*/ 94639 w 254000"/>
                <a:gd name="connsiteY37" fmla="*/ 95966 h 203200"/>
                <a:gd name="connsiteX38" fmla="*/ 94639 w 254000"/>
                <a:gd name="connsiteY38" fmla="*/ 110190 h 203200"/>
                <a:gd name="connsiteX39" fmla="*/ 16463 w 254000"/>
                <a:gd name="connsiteY39" fmla="*/ 110190 h 203200"/>
                <a:gd name="connsiteX40" fmla="*/ 16463 w 254000"/>
                <a:gd name="connsiteY40" fmla="*/ 124506 h 203200"/>
                <a:gd name="connsiteX41" fmla="*/ 94639 w 254000"/>
                <a:gd name="connsiteY41" fmla="*/ 124506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4000" h="203200">
                  <a:moveTo>
                    <a:pt x="1129" y="1016"/>
                  </a:moveTo>
                  <a:lnTo>
                    <a:pt x="84667" y="0"/>
                  </a:lnTo>
                  <a:lnTo>
                    <a:pt x="85325" y="0"/>
                  </a:lnTo>
                  <a:lnTo>
                    <a:pt x="85325" y="0"/>
                  </a:lnTo>
                  <a:lnTo>
                    <a:pt x="108938" y="30480"/>
                  </a:lnTo>
                  <a:lnTo>
                    <a:pt x="254753" y="29464"/>
                  </a:lnTo>
                  <a:lnTo>
                    <a:pt x="255881" y="29464"/>
                  </a:lnTo>
                  <a:lnTo>
                    <a:pt x="255881" y="30665"/>
                  </a:lnTo>
                  <a:lnTo>
                    <a:pt x="257010" y="204585"/>
                  </a:lnTo>
                  <a:lnTo>
                    <a:pt x="257010" y="205786"/>
                  </a:lnTo>
                  <a:lnTo>
                    <a:pt x="0" y="205786"/>
                  </a:lnTo>
                  <a:lnTo>
                    <a:pt x="0" y="1016"/>
                  </a:lnTo>
                  <a:close/>
                  <a:moveTo>
                    <a:pt x="210538" y="174660"/>
                  </a:moveTo>
                  <a:lnTo>
                    <a:pt x="210538" y="161175"/>
                  </a:lnTo>
                  <a:lnTo>
                    <a:pt x="196615" y="161175"/>
                  </a:lnTo>
                  <a:lnTo>
                    <a:pt x="196615" y="151938"/>
                  </a:lnTo>
                  <a:lnTo>
                    <a:pt x="210538" y="151938"/>
                  </a:lnTo>
                  <a:lnTo>
                    <a:pt x="210538" y="138545"/>
                  </a:lnTo>
                  <a:lnTo>
                    <a:pt x="219945" y="138545"/>
                  </a:lnTo>
                  <a:lnTo>
                    <a:pt x="219945" y="152123"/>
                  </a:lnTo>
                  <a:lnTo>
                    <a:pt x="233868" y="152123"/>
                  </a:lnTo>
                  <a:lnTo>
                    <a:pt x="233868" y="161359"/>
                  </a:lnTo>
                  <a:lnTo>
                    <a:pt x="219757" y="161359"/>
                  </a:lnTo>
                  <a:lnTo>
                    <a:pt x="219757" y="174844"/>
                  </a:lnTo>
                  <a:close/>
                  <a:moveTo>
                    <a:pt x="214301" y="186113"/>
                  </a:moveTo>
                  <a:cubicBezTo>
                    <a:pt x="230926" y="186162"/>
                    <a:pt x="244445" y="172969"/>
                    <a:pt x="244495" y="156645"/>
                  </a:cubicBezTo>
                  <a:cubicBezTo>
                    <a:pt x="244545" y="140322"/>
                    <a:pt x="231107" y="127049"/>
                    <a:pt x="214482" y="127000"/>
                  </a:cubicBezTo>
                  <a:cubicBezTo>
                    <a:pt x="197856" y="126951"/>
                    <a:pt x="184338" y="140144"/>
                    <a:pt x="184288" y="156468"/>
                  </a:cubicBezTo>
                  <a:cubicBezTo>
                    <a:pt x="184287" y="156651"/>
                    <a:pt x="184288" y="156835"/>
                    <a:pt x="184291" y="157018"/>
                  </a:cubicBezTo>
                  <a:cubicBezTo>
                    <a:pt x="184291" y="173306"/>
                    <a:pt x="197712" y="186524"/>
                    <a:pt x="214301" y="186575"/>
                  </a:cubicBezTo>
                  <a:close/>
                  <a:moveTo>
                    <a:pt x="16463" y="67518"/>
                  </a:moveTo>
                  <a:lnTo>
                    <a:pt x="94639" y="67518"/>
                  </a:lnTo>
                  <a:lnTo>
                    <a:pt x="94639" y="53201"/>
                  </a:lnTo>
                  <a:lnTo>
                    <a:pt x="16463" y="53201"/>
                  </a:lnTo>
                  <a:close/>
                  <a:moveTo>
                    <a:pt x="94639" y="81742"/>
                  </a:moveTo>
                  <a:lnTo>
                    <a:pt x="16463" y="81742"/>
                  </a:lnTo>
                  <a:lnTo>
                    <a:pt x="16463" y="95966"/>
                  </a:lnTo>
                  <a:lnTo>
                    <a:pt x="94639" y="95966"/>
                  </a:lnTo>
                  <a:close/>
                  <a:moveTo>
                    <a:pt x="94639" y="110190"/>
                  </a:moveTo>
                  <a:lnTo>
                    <a:pt x="16463" y="110190"/>
                  </a:lnTo>
                  <a:lnTo>
                    <a:pt x="16463" y="124506"/>
                  </a:lnTo>
                  <a:lnTo>
                    <a:pt x="94639" y="124506"/>
                  </a:lnTo>
                  <a:close/>
                </a:path>
              </a:pathLst>
            </a:custGeom>
            <a:solidFill>
              <a:srgbClr val="FFFFFF"/>
            </a:solidFill>
            <a:ln w="91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Graphic 3">
            <a:extLst>
              <a:ext uri="{FF2B5EF4-FFF2-40B4-BE49-F238E27FC236}">
                <a16:creationId xmlns:a16="http://schemas.microsoft.com/office/drawing/2014/main" id="{CE04653E-2D97-B848-BADB-96F061F7F4B6}"/>
              </a:ext>
            </a:extLst>
          </p:cNvPr>
          <p:cNvSpPr>
            <a:spLocks noChangeAspect="1"/>
          </p:cNvSpPr>
          <p:nvPr/>
        </p:nvSpPr>
        <p:spPr>
          <a:xfrm>
            <a:off x="1008693" y="3138144"/>
            <a:ext cx="241482" cy="338074"/>
          </a:xfrm>
          <a:custGeom>
            <a:avLst/>
            <a:gdLst>
              <a:gd name="connsiteX0" fmla="*/ 185964 w 181428"/>
              <a:gd name="connsiteY0" fmla="*/ 78834 h 254000"/>
              <a:gd name="connsiteX1" fmla="*/ 178072 w 181428"/>
              <a:gd name="connsiteY1" fmla="*/ 63594 h 254000"/>
              <a:gd name="connsiteX2" fmla="*/ 124914 w 181428"/>
              <a:gd name="connsiteY2" fmla="*/ 8561 h 254000"/>
              <a:gd name="connsiteX3" fmla="*/ 109311 w 181428"/>
              <a:gd name="connsiteY3" fmla="*/ 0 h 254000"/>
              <a:gd name="connsiteX4" fmla="*/ 109311 w 181428"/>
              <a:gd name="connsiteY4" fmla="*/ 0 h 254000"/>
              <a:gd name="connsiteX5" fmla="*/ 108857 w 181428"/>
              <a:gd name="connsiteY5" fmla="*/ 0 h 254000"/>
              <a:gd name="connsiteX6" fmla="*/ 28575 w 181428"/>
              <a:gd name="connsiteY6" fmla="*/ 0 h 254000"/>
              <a:gd name="connsiteX7" fmla="*/ 0 w 181428"/>
              <a:gd name="connsiteY7" fmla="*/ 29539 h 254000"/>
              <a:gd name="connsiteX8" fmla="*/ 0 w 181428"/>
              <a:gd name="connsiteY8" fmla="*/ 229259 h 254000"/>
              <a:gd name="connsiteX9" fmla="*/ 28575 w 181428"/>
              <a:gd name="connsiteY9" fmla="*/ 257481 h 254000"/>
              <a:gd name="connsiteX10" fmla="*/ 157661 w 181428"/>
              <a:gd name="connsiteY10" fmla="*/ 257481 h 254000"/>
              <a:gd name="connsiteX11" fmla="*/ 186055 w 181428"/>
              <a:gd name="connsiteY11" fmla="*/ 228036 h 254000"/>
              <a:gd name="connsiteX12" fmla="*/ 186055 w 181428"/>
              <a:gd name="connsiteY12" fmla="*/ 227942 h 254000"/>
              <a:gd name="connsiteX13" fmla="*/ 186055 w 181428"/>
              <a:gd name="connsiteY13" fmla="*/ 78834 h 254000"/>
              <a:gd name="connsiteX14" fmla="*/ 117203 w 181428"/>
              <a:gd name="connsiteY14" fmla="*/ 28222 h 254000"/>
              <a:gd name="connsiteX15" fmla="*/ 117203 w 181428"/>
              <a:gd name="connsiteY15" fmla="*/ 28222 h 254000"/>
              <a:gd name="connsiteX16" fmla="*/ 158387 w 181428"/>
              <a:gd name="connsiteY16" fmla="*/ 71026 h 254000"/>
              <a:gd name="connsiteX17" fmla="*/ 127000 w 181428"/>
              <a:gd name="connsiteY17" fmla="*/ 71026 h 254000"/>
              <a:gd name="connsiteX18" fmla="*/ 117021 w 181428"/>
              <a:gd name="connsiteY18" fmla="*/ 60584 h 254000"/>
              <a:gd name="connsiteX19" fmla="*/ 140426 w 181428"/>
              <a:gd name="connsiteY19" fmla="*/ 198026 h 254000"/>
              <a:gd name="connsiteX20" fmla="*/ 45357 w 181428"/>
              <a:gd name="connsiteY20" fmla="*/ 198026 h 254000"/>
              <a:gd name="connsiteX21" fmla="*/ 40004 w 181428"/>
              <a:gd name="connsiteY21" fmla="*/ 203575 h 254000"/>
              <a:gd name="connsiteX22" fmla="*/ 40005 w 181428"/>
              <a:gd name="connsiteY22" fmla="*/ 203670 h 254000"/>
              <a:gd name="connsiteX23" fmla="*/ 40005 w 181428"/>
              <a:gd name="connsiteY23" fmla="*/ 218440 h 254000"/>
              <a:gd name="connsiteX24" fmla="*/ 45266 w 181428"/>
              <a:gd name="connsiteY24" fmla="*/ 223897 h 254000"/>
              <a:gd name="connsiteX25" fmla="*/ 45357 w 181428"/>
              <a:gd name="connsiteY25" fmla="*/ 223896 h 254000"/>
              <a:gd name="connsiteX26" fmla="*/ 140426 w 181428"/>
              <a:gd name="connsiteY26" fmla="*/ 223896 h 254000"/>
              <a:gd name="connsiteX27" fmla="*/ 145869 w 181428"/>
              <a:gd name="connsiteY27" fmla="*/ 218440 h 254000"/>
              <a:gd name="connsiteX28" fmla="*/ 145869 w 181428"/>
              <a:gd name="connsiteY28" fmla="*/ 203670 h 254000"/>
              <a:gd name="connsiteX29" fmla="*/ 140426 w 181428"/>
              <a:gd name="connsiteY29" fmla="*/ 198026 h 254000"/>
              <a:gd name="connsiteX30" fmla="*/ 140426 w 181428"/>
              <a:gd name="connsiteY30" fmla="*/ 116934 h 254000"/>
              <a:gd name="connsiteX31" fmla="*/ 45357 w 181428"/>
              <a:gd name="connsiteY31" fmla="*/ 116934 h 254000"/>
              <a:gd name="connsiteX32" fmla="*/ 40005 w 181428"/>
              <a:gd name="connsiteY32" fmla="*/ 122484 h 254000"/>
              <a:gd name="connsiteX33" fmla="*/ 40005 w 181428"/>
              <a:gd name="connsiteY33" fmla="*/ 137348 h 254000"/>
              <a:gd name="connsiteX34" fmla="*/ 45174 w 181428"/>
              <a:gd name="connsiteY34" fmla="*/ 142899 h 254000"/>
              <a:gd name="connsiteX35" fmla="*/ 45357 w 181428"/>
              <a:gd name="connsiteY35" fmla="*/ 142899 h 254000"/>
              <a:gd name="connsiteX36" fmla="*/ 140426 w 181428"/>
              <a:gd name="connsiteY36" fmla="*/ 142899 h 254000"/>
              <a:gd name="connsiteX37" fmla="*/ 145869 w 181428"/>
              <a:gd name="connsiteY37" fmla="*/ 137348 h 254000"/>
              <a:gd name="connsiteX38" fmla="*/ 145869 w 181428"/>
              <a:gd name="connsiteY38" fmla="*/ 122296 h 254000"/>
              <a:gd name="connsiteX39" fmla="*/ 140426 w 181428"/>
              <a:gd name="connsiteY39" fmla="*/ 116746 h 254000"/>
              <a:gd name="connsiteX40" fmla="*/ 140426 w 181428"/>
              <a:gd name="connsiteY40" fmla="*/ 157480 h 254000"/>
              <a:gd name="connsiteX41" fmla="*/ 45357 w 181428"/>
              <a:gd name="connsiteY41" fmla="*/ 157480 h 254000"/>
              <a:gd name="connsiteX42" fmla="*/ 40005 w 181428"/>
              <a:gd name="connsiteY42" fmla="*/ 162841 h 254000"/>
              <a:gd name="connsiteX43" fmla="*/ 40005 w 181428"/>
              <a:gd name="connsiteY43" fmla="*/ 163030 h 254000"/>
              <a:gd name="connsiteX44" fmla="*/ 40005 w 181428"/>
              <a:gd name="connsiteY44" fmla="*/ 177894 h 254000"/>
              <a:gd name="connsiteX45" fmla="*/ 45357 w 181428"/>
              <a:gd name="connsiteY45" fmla="*/ 183444 h 254000"/>
              <a:gd name="connsiteX46" fmla="*/ 140426 w 181428"/>
              <a:gd name="connsiteY46" fmla="*/ 183444 h 254000"/>
              <a:gd name="connsiteX47" fmla="*/ 145869 w 181428"/>
              <a:gd name="connsiteY47" fmla="*/ 177894 h 254000"/>
              <a:gd name="connsiteX48" fmla="*/ 145869 w 181428"/>
              <a:gd name="connsiteY48" fmla="*/ 163030 h 254000"/>
              <a:gd name="connsiteX49" fmla="*/ 140426 w 181428"/>
              <a:gd name="connsiteY49" fmla="*/ 15748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81428" h="254000">
                <a:moveTo>
                  <a:pt x="185964" y="78834"/>
                </a:moveTo>
                <a:cubicBezTo>
                  <a:pt x="184818" y="73067"/>
                  <a:pt x="182075" y="67771"/>
                  <a:pt x="178072" y="63594"/>
                </a:cubicBezTo>
                <a:lnTo>
                  <a:pt x="124914" y="8561"/>
                </a:lnTo>
                <a:cubicBezTo>
                  <a:pt x="120745" y="4028"/>
                  <a:pt x="115269" y="1024"/>
                  <a:pt x="109311" y="0"/>
                </a:cubicBezTo>
                <a:lnTo>
                  <a:pt x="109311" y="0"/>
                </a:lnTo>
                <a:lnTo>
                  <a:pt x="108857" y="0"/>
                </a:lnTo>
                <a:lnTo>
                  <a:pt x="28575" y="0"/>
                </a:lnTo>
                <a:cubicBezTo>
                  <a:pt x="12829" y="0"/>
                  <a:pt x="50" y="13210"/>
                  <a:pt x="0" y="29539"/>
                </a:cubicBezTo>
                <a:lnTo>
                  <a:pt x="0" y="229259"/>
                </a:lnTo>
                <a:cubicBezTo>
                  <a:pt x="990" y="244945"/>
                  <a:pt x="13418" y="257220"/>
                  <a:pt x="28575" y="257481"/>
                </a:cubicBezTo>
                <a:lnTo>
                  <a:pt x="157661" y="257481"/>
                </a:lnTo>
                <a:cubicBezTo>
                  <a:pt x="173343" y="257481"/>
                  <a:pt x="186055" y="244298"/>
                  <a:pt x="186055" y="228036"/>
                </a:cubicBezTo>
                <a:cubicBezTo>
                  <a:pt x="186055" y="228004"/>
                  <a:pt x="186055" y="227973"/>
                  <a:pt x="186055" y="227942"/>
                </a:cubicBezTo>
                <a:lnTo>
                  <a:pt x="186055" y="78834"/>
                </a:lnTo>
                <a:close/>
                <a:moveTo>
                  <a:pt x="117203" y="28222"/>
                </a:moveTo>
                <a:lnTo>
                  <a:pt x="117203" y="28222"/>
                </a:lnTo>
                <a:lnTo>
                  <a:pt x="158387" y="71026"/>
                </a:lnTo>
                <a:lnTo>
                  <a:pt x="127000" y="71026"/>
                </a:lnTo>
                <a:cubicBezTo>
                  <a:pt x="121474" y="70974"/>
                  <a:pt x="117021" y="66314"/>
                  <a:pt x="117021" y="60584"/>
                </a:cubicBezTo>
                <a:close/>
                <a:moveTo>
                  <a:pt x="140426" y="198026"/>
                </a:moveTo>
                <a:lnTo>
                  <a:pt x="45357" y="198026"/>
                </a:lnTo>
                <a:cubicBezTo>
                  <a:pt x="42401" y="198025"/>
                  <a:pt x="40005" y="200510"/>
                  <a:pt x="40004" y="203575"/>
                </a:cubicBezTo>
                <a:cubicBezTo>
                  <a:pt x="40004" y="203607"/>
                  <a:pt x="40004" y="203639"/>
                  <a:pt x="40005" y="203670"/>
                </a:cubicBezTo>
                <a:lnTo>
                  <a:pt x="40005" y="218440"/>
                </a:lnTo>
                <a:cubicBezTo>
                  <a:pt x="40005" y="221453"/>
                  <a:pt x="42360" y="223897"/>
                  <a:pt x="45266" y="223897"/>
                </a:cubicBezTo>
                <a:cubicBezTo>
                  <a:pt x="45296" y="223897"/>
                  <a:pt x="45327" y="223897"/>
                  <a:pt x="45357" y="223896"/>
                </a:cubicBezTo>
                <a:lnTo>
                  <a:pt x="140426" y="223896"/>
                </a:lnTo>
                <a:cubicBezTo>
                  <a:pt x="143362" y="223898"/>
                  <a:pt x="145771" y="221484"/>
                  <a:pt x="145869" y="218440"/>
                </a:cubicBezTo>
                <a:lnTo>
                  <a:pt x="145869" y="203670"/>
                </a:lnTo>
                <a:cubicBezTo>
                  <a:pt x="145820" y="200574"/>
                  <a:pt x="143411" y="198076"/>
                  <a:pt x="140426" y="198026"/>
                </a:cubicBezTo>
                <a:close/>
                <a:moveTo>
                  <a:pt x="140426" y="116934"/>
                </a:moveTo>
                <a:lnTo>
                  <a:pt x="45357" y="116934"/>
                </a:lnTo>
                <a:cubicBezTo>
                  <a:pt x="42401" y="116934"/>
                  <a:pt x="40005" y="119419"/>
                  <a:pt x="40005" y="122484"/>
                </a:cubicBezTo>
                <a:lnTo>
                  <a:pt x="40005" y="137348"/>
                </a:lnTo>
                <a:cubicBezTo>
                  <a:pt x="39954" y="140361"/>
                  <a:pt x="42269" y="142846"/>
                  <a:pt x="45174" y="142899"/>
                </a:cubicBezTo>
                <a:cubicBezTo>
                  <a:pt x="45235" y="142900"/>
                  <a:pt x="45296" y="142900"/>
                  <a:pt x="45357" y="142899"/>
                </a:cubicBezTo>
                <a:lnTo>
                  <a:pt x="140426" y="142899"/>
                </a:lnTo>
                <a:cubicBezTo>
                  <a:pt x="143397" y="142899"/>
                  <a:pt x="145819" y="140429"/>
                  <a:pt x="145869" y="137348"/>
                </a:cubicBezTo>
                <a:lnTo>
                  <a:pt x="145869" y="122296"/>
                </a:lnTo>
                <a:cubicBezTo>
                  <a:pt x="145772" y="119237"/>
                  <a:pt x="143377" y="116794"/>
                  <a:pt x="140426" y="116746"/>
                </a:cubicBezTo>
                <a:close/>
                <a:moveTo>
                  <a:pt x="140426" y="157480"/>
                </a:moveTo>
                <a:lnTo>
                  <a:pt x="45357" y="157480"/>
                </a:lnTo>
                <a:cubicBezTo>
                  <a:pt x="42452" y="157428"/>
                  <a:pt x="40056" y="159828"/>
                  <a:pt x="40005" y="162841"/>
                </a:cubicBezTo>
                <a:cubicBezTo>
                  <a:pt x="40004" y="162904"/>
                  <a:pt x="40004" y="162967"/>
                  <a:pt x="40005" y="163030"/>
                </a:cubicBezTo>
                <a:lnTo>
                  <a:pt x="40005" y="177894"/>
                </a:lnTo>
                <a:cubicBezTo>
                  <a:pt x="40005" y="180959"/>
                  <a:pt x="42401" y="183444"/>
                  <a:pt x="45357" y="183444"/>
                </a:cubicBezTo>
                <a:lnTo>
                  <a:pt x="140426" y="183444"/>
                </a:lnTo>
                <a:cubicBezTo>
                  <a:pt x="143377" y="183396"/>
                  <a:pt x="145772" y="180954"/>
                  <a:pt x="145869" y="177894"/>
                </a:cubicBezTo>
                <a:lnTo>
                  <a:pt x="145869" y="163030"/>
                </a:lnTo>
                <a:cubicBezTo>
                  <a:pt x="145819" y="159950"/>
                  <a:pt x="143397" y="157480"/>
                  <a:pt x="140426" y="157480"/>
                </a:cubicBezTo>
                <a:close/>
              </a:path>
            </a:pathLst>
          </a:custGeom>
          <a:solidFill>
            <a:srgbClr val="FFFFFF"/>
          </a:solidFill>
          <a:ln w="90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Graphic 5">
            <a:extLst>
              <a:ext uri="{FF2B5EF4-FFF2-40B4-BE49-F238E27FC236}">
                <a16:creationId xmlns:a16="http://schemas.microsoft.com/office/drawing/2014/main" id="{8E272908-58E2-694E-8C47-249DE2DCF4FE}"/>
              </a:ext>
            </a:extLst>
          </p:cNvPr>
          <p:cNvSpPr>
            <a:spLocks noChangeAspect="1"/>
          </p:cNvSpPr>
          <p:nvPr/>
        </p:nvSpPr>
        <p:spPr>
          <a:xfrm>
            <a:off x="966658" y="4493978"/>
            <a:ext cx="325553" cy="338074"/>
          </a:xfrm>
          <a:custGeom>
            <a:avLst/>
            <a:gdLst>
              <a:gd name="connsiteX0" fmla="*/ 250801 w 244592"/>
              <a:gd name="connsiteY0" fmla="*/ 59831 h 254000"/>
              <a:gd name="connsiteX1" fmla="*/ 250801 w 244592"/>
              <a:gd name="connsiteY1" fmla="*/ 59831 h 254000"/>
              <a:gd name="connsiteX2" fmla="*/ 250801 w 244592"/>
              <a:gd name="connsiteY2" fmla="*/ 59079 h 254000"/>
              <a:gd name="connsiteX3" fmla="*/ 250801 w 244592"/>
              <a:gd name="connsiteY3" fmla="*/ 59079 h 254000"/>
              <a:gd name="connsiteX4" fmla="*/ 250801 w 244592"/>
              <a:gd name="connsiteY4" fmla="*/ 58232 h 254000"/>
              <a:gd name="connsiteX5" fmla="*/ 250801 w 244592"/>
              <a:gd name="connsiteY5" fmla="*/ 58232 h 254000"/>
              <a:gd name="connsiteX6" fmla="*/ 250801 w 244592"/>
              <a:gd name="connsiteY6" fmla="*/ 57385 h 254000"/>
              <a:gd name="connsiteX7" fmla="*/ 250801 w 244592"/>
              <a:gd name="connsiteY7" fmla="*/ 57385 h 254000"/>
              <a:gd name="connsiteX8" fmla="*/ 250331 w 244592"/>
              <a:gd name="connsiteY8" fmla="*/ 56727 h 254000"/>
              <a:gd name="connsiteX9" fmla="*/ 250331 w 244592"/>
              <a:gd name="connsiteY9" fmla="*/ 56727 h 254000"/>
              <a:gd name="connsiteX10" fmla="*/ 249861 w 244592"/>
              <a:gd name="connsiteY10" fmla="*/ 56727 h 254000"/>
              <a:gd name="connsiteX11" fmla="*/ 249861 w 244592"/>
              <a:gd name="connsiteY11" fmla="*/ 56727 h 254000"/>
              <a:gd name="connsiteX12" fmla="*/ 249108 w 244592"/>
              <a:gd name="connsiteY12" fmla="*/ 56162 h 254000"/>
              <a:gd name="connsiteX13" fmla="*/ 249108 w 244592"/>
              <a:gd name="connsiteY13" fmla="*/ 56162 h 254000"/>
              <a:gd name="connsiteX14" fmla="*/ 248450 w 244592"/>
              <a:gd name="connsiteY14" fmla="*/ 56162 h 254000"/>
              <a:gd name="connsiteX15" fmla="*/ 248450 w 244592"/>
              <a:gd name="connsiteY15" fmla="*/ 56162 h 254000"/>
              <a:gd name="connsiteX16" fmla="*/ 128317 w 244592"/>
              <a:gd name="connsiteY16" fmla="*/ 659 h 254000"/>
              <a:gd name="connsiteX17" fmla="*/ 125495 w 244592"/>
              <a:gd name="connsiteY17" fmla="*/ 0 h 254000"/>
              <a:gd name="connsiteX18" fmla="*/ 125495 w 244592"/>
              <a:gd name="connsiteY18" fmla="*/ 0 h 254000"/>
              <a:gd name="connsiteX19" fmla="*/ 122673 w 244592"/>
              <a:gd name="connsiteY19" fmla="*/ 659 h 254000"/>
              <a:gd name="connsiteX20" fmla="*/ 27281 w 244592"/>
              <a:gd name="connsiteY20" fmla="*/ 42239 h 254000"/>
              <a:gd name="connsiteX21" fmla="*/ 23770 w 244592"/>
              <a:gd name="connsiteY21" fmla="*/ 51579 h 254000"/>
              <a:gd name="connsiteX22" fmla="*/ 23801 w 244592"/>
              <a:gd name="connsiteY22" fmla="*/ 51647 h 254000"/>
              <a:gd name="connsiteX23" fmla="*/ 32967 w 244592"/>
              <a:gd name="connsiteY23" fmla="*/ 55238 h 254000"/>
              <a:gd name="connsiteX24" fmla="*/ 33208 w 244592"/>
              <a:gd name="connsiteY24" fmla="*/ 55127 h 254000"/>
              <a:gd name="connsiteX25" fmla="*/ 125683 w 244592"/>
              <a:gd name="connsiteY25" fmla="*/ 14770 h 254000"/>
              <a:gd name="connsiteX26" fmla="*/ 227095 w 244592"/>
              <a:gd name="connsiteY26" fmla="*/ 60584 h 254000"/>
              <a:gd name="connsiteX27" fmla="*/ 125401 w 244592"/>
              <a:gd name="connsiteY27" fmla="*/ 105175 h 254000"/>
              <a:gd name="connsiteX28" fmla="*/ 9407 w 244592"/>
              <a:gd name="connsiteY28" fmla="*/ 54375 h 254000"/>
              <a:gd name="connsiteX29" fmla="*/ 9407 w 244592"/>
              <a:gd name="connsiteY29" fmla="*/ 54375 h 254000"/>
              <a:gd name="connsiteX30" fmla="*/ 9407 w 244592"/>
              <a:gd name="connsiteY30" fmla="*/ 54187 h 254000"/>
              <a:gd name="connsiteX31" fmla="*/ 9407 w 244592"/>
              <a:gd name="connsiteY31" fmla="*/ 54187 h 254000"/>
              <a:gd name="connsiteX32" fmla="*/ 8843 w 244592"/>
              <a:gd name="connsiteY32" fmla="*/ 54187 h 254000"/>
              <a:gd name="connsiteX33" fmla="*/ 5174 w 244592"/>
              <a:gd name="connsiteY33" fmla="*/ 54187 h 254000"/>
              <a:gd name="connsiteX34" fmla="*/ 5174 w 244592"/>
              <a:gd name="connsiteY34" fmla="*/ 54187 h 254000"/>
              <a:gd name="connsiteX35" fmla="*/ 4327 w 244592"/>
              <a:gd name="connsiteY35" fmla="*/ 54187 h 254000"/>
              <a:gd name="connsiteX36" fmla="*/ 4327 w 244592"/>
              <a:gd name="connsiteY36" fmla="*/ 54187 h 254000"/>
              <a:gd name="connsiteX37" fmla="*/ 3293 w 244592"/>
              <a:gd name="connsiteY37" fmla="*/ 54187 h 254000"/>
              <a:gd name="connsiteX38" fmla="*/ 3293 w 244592"/>
              <a:gd name="connsiteY38" fmla="*/ 54187 h 254000"/>
              <a:gd name="connsiteX39" fmla="*/ 3293 w 244592"/>
              <a:gd name="connsiteY39" fmla="*/ 54187 h 254000"/>
              <a:gd name="connsiteX40" fmla="*/ 3293 w 244592"/>
              <a:gd name="connsiteY40" fmla="*/ 54187 h 254000"/>
              <a:gd name="connsiteX41" fmla="*/ 3293 w 244592"/>
              <a:gd name="connsiteY41" fmla="*/ 54187 h 254000"/>
              <a:gd name="connsiteX42" fmla="*/ 3293 w 244592"/>
              <a:gd name="connsiteY42" fmla="*/ 54187 h 254000"/>
              <a:gd name="connsiteX43" fmla="*/ 3293 w 244592"/>
              <a:gd name="connsiteY43" fmla="*/ 54187 h 254000"/>
              <a:gd name="connsiteX44" fmla="*/ 3293 w 244592"/>
              <a:gd name="connsiteY44" fmla="*/ 54187 h 254000"/>
              <a:gd name="connsiteX45" fmla="*/ 3293 w 244592"/>
              <a:gd name="connsiteY45" fmla="*/ 54187 h 254000"/>
              <a:gd name="connsiteX46" fmla="*/ 3293 w 244592"/>
              <a:gd name="connsiteY46" fmla="*/ 54187 h 254000"/>
              <a:gd name="connsiteX47" fmla="*/ 3293 w 244592"/>
              <a:gd name="connsiteY47" fmla="*/ 54187 h 254000"/>
              <a:gd name="connsiteX48" fmla="*/ 3293 w 244592"/>
              <a:gd name="connsiteY48" fmla="*/ 54187 h 254000"/>
              <a:gd name="connsiteX49" fmla="*/ 3293 w 244592"/>
              <a:gd name="connsiteY49" fmla="*/ 54187 h 254000"/>
              <a:gd name="connsiteX50" fmla="*/ 3293 w 244592"/>
              <a:gd name="connsiteY50" fmla="*/ 54187 h 254000"/>
              <a:gd name="connsiteX51" fmla="*/ 3293 w 244592"/>
              <a:gd name="connsiteY51" fmla="*/ 54187 h 254000"/>
              <a:gd name="connsiteX52" fmla="*/ 3293 w 244592"/>
              <a:gd name="connsiteY52" fmla="*/ 54187 h 254000"/>
              <a:gd name="connsiteX53" fmla="*/ 3293 w 244592"/>
              <a:gd name="connsiteY53" fmla="*/ 54187 h 254000"/>
              <a:gd name="connsiteX54" fmla="*/ 3293 w 244592"/>
              <a:gd name="connsiteY54" fmla="*/ 54187 h 254000"/>
              <a:gd name="connsiteX55" fmla="*/ 3293 w 244592"/>
              <a:gd name="connsiteY55" fmla="*/ 55316 h 254000"/>
              <a:gd name="connsiteX56" fmla="*/ 0 w 244592"/>
              <a:gd name="connsiteY56" fmla="*/ 55316 h 254000"/>
              <a:gd name="connsiteX57" fmla="*/ 0 w 244592"/>
              <a:gd name="connsiteY57" fmla="*/ 195768 h 254000"/>
              <a:gd name="connsiteX58" fmla="*/ 3951 w 244592"/>
              <a:gd name="connsiteY58" fmla="*/ 201977 h 254000"/>
              <a:gd name="connsiteX59" fmla="*/ 122296 w 244592"/>
              <a:gd name="connsiteY59" fmla="*/ 256728 h 254000"/>
              <a:gd name="connsiteX60" fmla="*/ 122296 w 244592"/>
              <a:gd name="connsiteY60" fmla="*/ 256728 h 254000"/>
              <a:gd name="connsiteX61" fmla="*/ 122296 w 244592"/>
              <a:gd name="connsiteY61" fmla="*/ 256728 h 254000"/>
              <a:gd name="connsiteX62" fmla="*/ 122861 w 244592"/>
              <a:gd name="connsiteY62" fmla="*/ 256728 h 254000"/>
              <a:gd name="connsiteX63" fmla="*/ 122861 w 244592"/>
              <a:gd name="connsiteY63" fmla="*/ 256728 h 254000"/>
              <a:gd name="connsiteX64" fmla="*/ 123613 w 244592"/>
              <a:gd name="connsiteY64" fmla="*/ 256728 h 254000"/>
              <a:gd name="connsiteX65" fmla="*/ 125495 w 244592"/>
              <a:gd name="connsiteY65" fmla="*/ 256728 h 254000"/>
              <a:gd name="connsiteX66" fmla="*/ 125495 w 244592"/>
              <a:gd name="connsiteY66" fmla="*/ 256728 h 254000"/>
              <a:gd name="connsiteX67" fmla="*/ 126341 w 244592"/>
              <a:gd name="connsiteY67" fmla="*/ 256728 h 254000"/>
              <a:gd name="connsiteX68" fmla="*/ 127000 w 244592"/>
              <a:gd name="connsiteY68" fmla="*/ 256728 h 254000"/>
              <a:gd name="connsiteX69" fmla="*/ 127000 w 244592"/>
              <a:gd name="connsiteY69" fmla="*/ 256728 h 254000"/>
              <a:gd name="connsiteX70" fmla="*/ 245533 w 244592"/>
              <a:gd name="connsiteY70" fmla="*/ 201977 h 254000"/>
              <a:gd name="connsiteX71" fmla="*/ 249579 w 244592"/>
              <a:gd name="connsiteY71" fmla="*/ 195768 h 254000"/>
              <a:gd name="connsiteX72" fmla="*/ 249579 w 244592"/>
              <a:gd name="connsiteY72" fmla="*/ 60678 h 254000"/>
              <a:gd name="connsiteX73" fmla="*/ 249579 w 244592"/>
              <a:gd name="connsiteY73" fmla="*/ 59831 h 254000"/>
              <a:gd name="connsiteX74" fmla="*/ 118533 w 244592"/>
              <a:gd name="connsiteY74" fmla="*/ 137724 h 254000"/>
              <a:gd name="connsiteX75" fmla="*/ 122296 w 244592"/>
              <a:gd name="connsiteY75" fmla="*/ 131704 h 254000"/>
              <a:gd name="connsiteX76" fmla="*/ 118627 w 244592"/>
              <a:gd name="connsiteY76" fmla="*/ 137536 h 254000"/>
              <a:gd name="connsiteX77" fmla="*/ 128693 w 244592"/>
              <a:gd name="connsiteY77" fmla="*/ 131704 h 254000"/>
              <a:gd name="connsiteX78" fmla="*/ 132362 w 244592"/>
              <a:gd name="connsiteY78" fmla="*/ 137536 h 254000"/>
              <a:gd name="connsiteX79" fmla="*/ 128693 w 244592"/>
              <a:gd name="connsiteY79" fmla="*/ 131704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244592" h="254000">
                <a:moveTo>
                  <a:pt x="250801" y="59831"/>
                </a:moveTo>
                <a:lnTo>
                  <a:pt x="250801" y="59831"/>
                </a:lnTo>
                <a:cubicBezTo>
                  <a:pt x="250801" y="59831"/>
                  <a:pt x="250801" y="59831"/>
                  <a:pt x="250801" y="59079"/>
                </a:cubicBezTo>
                <a:lnTo>
                  <a:pt x="250801" y="59079"/>
                </a:lnTo>
                <a:cubicBezTo>
                  <a:pt x="250853" y="58799"/>
                  <a:pt x="250853" y="58512"/>
                  <a:pt x="250801" y="58232"/>
                </a:cubicBezTo>
                <a:lnTo>
                  <a:pt x="250801" y="58232"/>
                </a:lnTo>
                <a:lnTo>
                  <a:pt x="250801" y="57385"/>
                </a:lnTo>
                <a:lnTo>
                  <a:pt x="250801" y="57385"/>
                </a:lnTo>
                <a:cubicBezTo>
                  <a:pt x="250801" y="57385"/>
                  <a:pt x="250801" y="57385"/>
                  <a:pt x="250331" y="56727"/>
                </a:cubicBezTo>
                <a:cubicBezTo>
                  <a:pt x="249861" y="56068"/>
                  <a:pt x="250331" y="56727"/>
                  <a:pt x="250331" y="56727"/>
                </a:cubicBezTo>
                <a:cubicBezTo>
                  <a:pt x="250331" y="56727"/>
                  <a:pt x="250331" y="56727"/>
                  <a:pt x="249861" y="56727"/>
                </a:cubicBezTo>
                <a:lnTo>
                  <a:pt x="249861" y="56727"/>
                </a:lnTo>
                <a:lnTo>
                  <a:pt x="249108" y="56162"/>
                </a:lnTo>
                <a:lnTo>
                  <a:pt x="249108" y="56162"/>
                </a:lnTo>
                <a:lnTo>
                  <a:pt x="248450" y="56162"/>
                </a:lnTo>
                <a:cubicBezTo>
                  <a:pt x="248450" y="56162"/>
                  <a:pt x="248450" y="56162"/>
                  <a:pt x="248450" y="56162"/>
                </a:cubicBezTo>
                <a:lnTo>
                  <a:pt x="128317" y="659"/>
                </a:lnTo>
                <a:cubicBezTo>
                  <a:pt x="127426" y="263"/>
                  <a:pt x="126469" y="39"/>
                  <a:pt x="125495" y="0"/>
                </a:cubicBezTo>
                <a:lnTo>
                  <a:pt x="125495" y="0"/>
                </a:lnTo>
                <a:cubicBezTo>
                  <a:pt x="124520" y="30"/>
                  <a:pt x="123560" y="254"/>
                  <a:pt x="122673" y="659"/>
                </a:cubicBezTo>
                <a:lnTo>
                  <a:pt x="27281" y="42239"/>
                </a:lnTo>
                <a:cubicBezTo>
                  <a:pt x="23733" y="43849"/>
                  <a:pt x="22160" y="48030"/>
                  <a:pt x="23770" y="51579"/>
                </a:cubicBezTo>
                <a:cubicBezTo>
                  <a:pt x="23780" y="51602"/>
                  <a:pt x="23790" y="51624"/>
                  <a:pt x="23801" y="51647"/>
                </a:cubicBezTo>
                <a:cubicBezTo>
                  <a:pt x="25340" y="55170"/>
                  <a:pt x="29444" y="56778"/>
                  <a:pt x="32967" y="55238"/>
                </a:cubicBezTo>
                <a:cubicBezTo>
                  <a:pt x="33048" y="55203"/>
                  <a:pt x="33129" y="55166"/>
                  <a:pt x="33208" y="55127"/>
                </a:cubicBezTo>
                <a:lnTo>
                  <a:pt x="125683" y="14770"/>
                </a:lnTo>
                <a:lnTo>
                  <a:pt x="227095" y="60584"/>
                </a:lnTo>
                <a:lnTo>
                  <a:pt x="125401" y="105175"/>
                </a:lnTo>
                <a:lnTo>
                  <a:pt x="9407" y="54375"/>
                </a:lnTo>
                <a:lnTo>
                  <a:pt x="9407" y="54375"/>
                </a:lnTo>
                <a:lnTo>
                  <a:pt x="9407" y="54187"/>
                </a:lnTo>
                <a:lnTo>
                  <a:pt x="9407" y="54187"/>
                </a:lnTo>
                <a:lnTo>
                  <a:pt x="8843" y="54187"/>
                </a:lnTo>
                <a:lnTo>
                  <a:pt x="5174" y="54187"/>
                </a:lnTo>
                <a:lnTo>
                  <a:pt x="5174" y="54187"/>
                </a:lnTo>
                <a:lnTo>
                  <a:pt x="4327" y="54187"/>
                </a:lnTo>
                <a:cubicBezTo>
                  <a:pt x="4327" y="54187"/>
                  <a:pt x="4327" y="54187"/>
                  <a:pt x="4327" y="54187"/>
                </a:cubicBezTo>
                <a:lnTo>
                  <a:pt x="3293" y="54187"/>
                </a:lnTo>
                <a:cubicBezTo>
                  <a:pt x="3293" y="54187"/>
                  <a:pt x="3293" y="54187"/>
                  <a:pt x="3293" y="54187"/>
                </a:cubicBezTo>
                <a:lnTo>
                  <a:pt x="3293" y="54187"/>
                </a:lnTo>
                <a:lnTo>
                  <a:pt x="3293" y="54187"/>
                </a:lnTo>
                <a:lnTo>
                  <a:pt x="3293" y="54187"/>
                </a:lnTo>
                <a:lnTo>
                  <a:pt x="3293" y="54187"/>
                </a:lnTo>
                <a:lnTo>
                  <a:pt x="3293" y="54187"/>
                </a:lnTo>
                <a:lnTo>
                  <a:pt x="3293" y="54187"/>
                </a:lnTo>
                <a:cubicBezTo>
                  <a:pt x="3293" y="54187"/>
                  <a:pt x="3293" y="54187"/>
                  <a:pt x="3293" y="54187"/>
                </a:cubicBezTo>
                <a:lnTo>
                  <a:pt x="3293" y="54187"/>
                </a:lnTo>
                <a:cubicBezTo>
                  <a:pt x="3293" y="54187"/>
                  <a:pt x="3293" y="54187"/>
                  <a:pt x="3293" y="54187"/>
                </a:cubicBezTo>
                <a:cubicBezTo>
                  <a:pt x="3293" y="54187"/>
                  <a:pt x="3293" y="54187"/>
                  <a:pt x="3293" y="54187"/>
                </a:cubicBezTo>
                <a:cubicBezTo>
                  <a:pt x="3293" y="54187"/>
                  <a:pt x="3293" y="54187"/>
                  <a:pt x="3293" y="54187"/>
                </a:cubicBezTo>
                <a:lnTo>
                  <a:pt x="3293" y="54187"/>
                </a:lnTo>
                <a:lnTo>
                  <a:pt x="3293" y="54187"/>
                </a:lnTo>
                <a:cubicBezTo>
                  <a:pt x="3293" y="54187"/>
                  <a:pt x="3293" y="54187"/>
                  <a:pt x="3293" y="54187"/>
                </a:cubicBezTo>
                <a:lnTo>
                  <a:pt x="3293" y="54187"/>
                </a:lnTo>
                <a:cubicBezTo>
                  <a:pt x="3293" y="54187"/>
                  <a:pt x="3293" y="54187"/>
                  <a:pt x="3293" y="54187"/>
                </a:cubicBezTo>
                <a:lnTo>
                  <a:pt x="3293" y="55316"/>
                </a:lnTo>
                <a:lnTo>
                  <a:pt x="0" y="55316"/>
                </a:lnTo>
                <a:lnTo>
                  <a:pt x="0" y="195768"/>
                </a:lnTo>
                <a:cubicBezTo>
                  <a:pt x="3" y="198428"/>
                  <a:pt x="1543" y="200847"/>
                  <a:pt x="3951" y="201977"/>
                </a:cubicBezTo>
                <a:lnTo>
                  <a:pt x="122296" y="256728"/>
                </a:lnTo>
                <a:lnTo>
                  <a:pt x="122296" y="256728"/>
                </a:lnTo>
                <a:cubicBezTo>
                  <a:pt x="122296" y="256728"/>
                  <a:pt x="122296" y="256728"/>
                  <a:pt x="122296" y="256728"/>
                </a:cubicBezTo>
                <a:cubicBezTo>
                  <a:pt x="122296" y="256728"/>
                  <a:pt x="122296" y="256728"/>
                  <a:pt x="122861" y="256728"/>
                </a:cubicBezTo>
                <a:lnTo>
                  <a:pt x="122861" y="256728"/>
                </a:lnTo>
                <a:lnTo>
                  <a:pt x="123613" y="256728"/>
                </a:lnTo>
                <a:lnTo>
                  <a:pt x="125495" y="256728"/>
                </a:lnTo>
                <a:cubicBezTo>
                  <a:pt x="125495" y="256728"/>
                  <a:pt x="125495" y="256728"/>
                  <a:pt x="125495" y="256728"/>
                </a:cubicBezTo>
                <a:lnTo>
                  <a:pt x="126341" y="256728"/>
                </a:lnTo>
                <a:cubicBezTo>
                  <a:pt x="126341" y="256728"/>
                  <a:pt x="126906" y="256728"/>
                  <a:pt x="127000" y="256728"/>
                </a:cubicBezTo>
                <a:lnTo>
                  <a:pt x="127000" y="256728"/>
                </a:lnTo>
                <a:lnTo>
                  <a:pt x="245533" y="201977"/>
                </a:lnTo>
                <a:cubicBezTo>
                  <a:pt x="247995" y="200894"/>
                  <a:pt x="249582" y="198457"/>
                  <a:pt x="249579" y="195768"/>
                </a:cubicBezTo>
                <a:lnTo>
                  <a:pt x="249579" y="60678"/>
                </a:lnTo>
                <a:cubicBezTo>
                  <a:pt x="249620" y="60397"/>
                  <a:pt x="249620" y="60112"/>
                  <a:pt x="249579" y="59831"/>
                </a:cubicBezTo>
                <a:close/>
                <a:moveTo>
                  <a:pt x="118533" y="137724"/>
                </a:moveTo>
                <a:cubicBezTo>
                  <a:pt x="118403" y="135128"/>
                  <a:pt x="119905" y="132725"/>
                  <a:pt x="122296" y="131704"/>
                </a:cubicBezTo>
                <a:cubicBezTo>
                  <a:pt x="120073" y="132802"/>
                  <a:pt x="118654" y="135056"/>
                  <a:pt x="118627" y="137536"/>
                </a:cubicBezTo>
                <a:close/>
                <a:moveTo>
                  <a:pt x="128693" y="131704"/>
                </a:moveTo>
                <a:cubicBezTo>
                  <a:pt x="131000" y="132708"/>
                  <a:pt x="132455" y="135023"/>
                  <a:pt x="132362" y="137536"/>
                </a:cubicBezTo>
                <a:cubicBezTo>
                  <a:pt x="132255" y="135081"/>
                  <a:pt x="130860" y="132864"/>
                  <a:pt x="128693" y="131704"/>
                </a:cubicBezTo>
                <a:close/>
              </a:path>
            </a:pathLst>
          </a:custGeom>
          <a:solidFill>
            <a:srgbClr val="FFFFFF"/>
          </a:solidFill>
          <a:ln w="917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C6422A7-4991-3A4D-A8A9-4042DBB247C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2" r="27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574833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BD0CE6E-3CBF-5348-B480-D8AF88F9816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  <p:sp>
        <p:nvSpPr>
          <p:cNvPr id="127" name="Rectangle 126"/>
          <p:cNvSpPr/>
          <p:nvPr/>
        </p:nvSpPr>
        <p:spPr>
          <a:xfrm>
            <a:off x="6818503" y="5112538"/>
            <a:ext cx="3879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cap="none" dirty="0">
                <a:solidFill>
                  <a:schemeClr val="tx1">
                    <a:alpha val="61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 rises so dales moles tie vitae sit amet arcus. Nunc ejecta's Leo neck Est dap bus a pellentesque erat </a:t>
            </a:r>
            <a:endParaRPr lang="en-US" sz="1200" dirty="0">
              <a:solidFill>
                <a:schemeClr val="tx1">
                  <a:alpha val="61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DB0EDD-BF93-AA4D-B578-859C3DF225E6}"/>
              </a:ext>
            </a:extLst>
          </p:cNvPr>
          <p:cNvGrpSpPr/>
          <p:nvPr/>
        </p:nvGrpSpPr>
        <p:grpSpPr>
          <a:xfrm>
            <a:off x="1685823" y="5031950"/>
            <a:ext cx="3687675" cy="992173"/>
            <a:chOff x="1795077" y="4295889"/>
            <a:chExt cx="3687675" cy="992173"/>
          </a:xfrm>
        </p:grpSpPr>
        <p:sp>
          <p:nvSpPr>
            <p:cNvPr id="37" name="TextBox 36"/>
            <p:cNvSpPr txBox="1"/>
            <p:nvPr/>
          </p:nvSpPr>
          <p:spPr>
            <a:xfrm>
              <a:off x="2854084" y="4295889"/>
              <a:ext cx="2628668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  <a:endParaRPr lang="en-US" sz="240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20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PowerPoint Template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9657B9C-0083-9A49-A47E-D515CF94447E}"/>
                </a:ext>
              </a:extLst>
            </p:cNvPr>
            <p:cNvGrpSpPr/>
            <p:nvPr/>
          </p:nvGrpSpPr>
          <p:grpSpPr>
            <a:xfrm>
              <a:off x="1795077" y="4350953"/>
              <a:ext cx="964932" cy="937109"/>
              <a:chOff x="2704212" y="4235573"/>
              <a:chExt cx="1531178" cy="1487028"/>
            </a:xfrm>
          </p:grpSpPr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8DBEACC9-FC6F-3246-A8C6-C489BF7A8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B30B4482-8F19-9840-BCF6-CCC2F0BAB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44C31685-D8E5-4D4D-B588-075EF29AE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7D2338CC-6101-B446-AF30-63D27EE0C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2BD1F5E0-6CA0-FD48-AA47-C9491DA95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08642910-4FA2-8149-83E2-4387A6029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FCC4A8-9489-3A44-98F7-A5491B880EBC}"/>
              </a:ext>
            </a:extLst>
          </p:cNvPr>
          <p:cNvCxnSpPr/>
          <p:nvPr/>
        </p:nvCxnSpPr>
        <p:spPr>
          <a:xfrm>
            <a:off x="6096000" y="4993581"/>
            <a:ext cx="0" cy="1068911"/>
          </a:xfrm>
          <a:prstGeom prst="line">
            <a:avLst/>
          </a:prstGeom>
          <a:ln>
            <a:solidFill>
              <a:schemeClr val="accent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03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8CB231C-F436-D34A-9001-6D2CA44B0AD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78" b="15778"/>
          <a:stretch>
            <a:fillRect/>
          </a:stretch>
        </p:blipFill>
        <p:spPr>
          <a:xfrm>
            <a:off x="2405725" y="1581849"/>
            <a:ext cx="7327902" cy="2823535"/>
          </a:xfrm>
        </p:spPr>
      </p:pic>
      <p:sp>
        <p:nvSpPr>
          <p:cNvPr id="16" name="Freeform 15">
            <a:extLst>
              <a:ext uri="{FF2B5EF4-FFF2-40B4-BE49-F238E27FC236}">
                <a16:creationId xmlns:a16="http://schemas.microsoft.com/office/drawing/2014/main" id="{DF801E94-212D-D54E-BA3B-9340872CC139}"/>
              </a:ext>
            </a:extLst>
          </p:cNvPr>
          <p:cNvSpPr/>
          <p:nvPr/>
        </p:nvSpPr>
        <p:spPr>
          <a:xfrm>
            <a:off x="2405725" y="1581849"/>
            <a:ext cx="7327902" cy="2823535"/>
          </a:xfrm>
          <a:custGeom>
            <a:avLst/>
            <a:gdLst/>
            <a:ahLst/>
            <a:cxnLst/>
            <a:rect l="l" t="t" r="r" b="b"/>
            <a:pathLst>
              <a:path w="7327902" h="2823535">
                <a:moveTo>
                  <a:pt x="4735749" y="1936189"/>
                </a:moveTo>
                <a:cubicBezTo>
                  <a:pt x="4731479" y="1960383"/>
                  <a:pt x="4723059" y="2000232"/>
                  <a:pt x="4710488" y="2055735"/>
                </a:cubicBezTo>
                <a:cubicBezTo>
                  <a:pt x="4697916" y="2111239"/>
                  <a:pt x="4670046" y="2220586"/>
                  <a:pt x="4626876" y="2383775"/>
                </a:cubicBezTo>
                <a:lnTo>
                  <a:pt x="4848179" y="2383775"/>
                </a:lnTo>
                <a:lnTo>
                  <a:pt x="4803349" y="2212995"/>
                </a:lnTo>
                <a:cubicBezTo>
                  <a:pt x="4792913" y="2175044"/>
                  <a:pt x="4780223" y="2125945"/>
                  <a:pt x="4765280" y="2065697"/>
                </a:cubicBezTo>
                <a:cubicBezTo>
                  <a:pt x="4750336" y="2005450"/>
                  <a:pt x="4740493" y="1962280"/>
                  <a:pt x="4735749" y="1936189"/>
                </a:cubicBezTo>
                <a:close/>
                <a:moveTo>
                  <a:pt x="6576897" y="1768967"/>
                </a:moveTo>
                <a:lnTo>
                  <a:pt x="7194552" y="1768967"/>
                </a:lnTo>
                <a:lnTo>
                  <a:pt x="7194552" y="1994539"/>
                </a:lnTo>
                <a:lnTo>
                  <a:pt x="6857973" y="1994539"/>
                </a:lnTo>
                <a:lnTo>
                  <a:pt x="6857973" y="2158203"/>
                </a:lnTo>
                <a:lnTo>
                  <a:pt x="7169647" y="2158203"/>
                </a:lnTo>
                <a:lnTo>
                  <a:pt x="7169647" y="2383775"/>
                </a:lnTo>
                <a:lnTo>
                  <a:pt x="6857973" y="2383775"/>
                </a:lnTo>
                <a:lnTo>
                  <a:pt x="6857973" y="2580173"/>
                </a:lnTo>
                <a:lnTo>
                  <a:pt x="7194552" y="2580173"/>
                </a:lnTo>
                <a:lnTo>
                  <a:pt x="7194552" y="2809303"/>
                </a:lnTo>
                <a:lnTo>
                  <a:pt x="6576897" y="2809303"/>
                </a:lnTo>
                <a:close/>
                <a:moveTo>
                  <a:pt x="1614372" y="1768967"/>
                </a:moveTo>
                <a:lnTo>
                  <a:pt x="2232027" y="1768967"/>
                </a:lnTo>
                <a:lnTo>
                  <a:pt x="2232027" y="1994539"/>
                </a:lnTo>
                <a:lnTo>
                  <a:pt x="1895448" y="1994539"/>
                </a:lnTo>
                <a:lnTo>
                  <a:pt x="1895448" y="2158203"/>
                </a:lnTo>
                <a:lnTo>
                  <a:pt x="2207122" y="2158203"/>
                </a:lnTo>
                <a:lnTo>
                  <a:pt x="2207122" y="2383775"/>
                </a:lnTo>
                <a:lnTo>
                  <a:pt x="1895448" y="2383775"/>
                </a:lnTo>
                <a:lnTo>
                  <a:pt x="1895448" y="2580173"/>
                </a:lnTo>
                <a:lnTo>
                  <a:pt x="2232027" y="2580173"/>
                </a:lnTo>
                <a:lnTo>
                  <a:pt x="2232027" y="2809303"/>
                </a:lnTo>
                <a:lnTo>
                  <a:pt x="1614372" y="2809303"/>
                </a:lnTo>
                <a:close/>
                <a:moveTo>
                  <a:pt x="128472" y="1768967"/>
                </a:moveTo>
                <a:lnTo>
                  <a:pt x="502765" y="1768967"/>
                </a:lnTo>
                <a:lnTo>
                  <a:pt x="719798" y="2507591"/>
                </a:lnTo>
                <a:lnTo>
                  <a:pt x="725491" y="2507591"/>
                </a:lnTo>
                <a:lnTo>
                  <a:pt x="938255" y="1768967"/>
                </a:lnTo>
                <a:lnTo>
                  <a:pt x="1313260" y="1768967"/>
                </a:lnTo>
                <a:lnTo>
                  <a:pt x="1313260" y="2809303"/>
                </a:lnTo>
                <a:lnTo>
                  <a:pt x="1054955" y="2809303"/>
                </a:lnTo>
                <a:lnTo>
                  <a:pt x="1054955" y="2353177"/>
                </a:lnTo>
                <a:cubicBezTo>
                  <a:pt x="1054955" y="2329458"/>
                  <a:pt x="1055311" y="2303129"/>
                  <a:pt x="1056022" y="2274191"/>
                </a:cubicBezTo>
                <a:cubicBezTo>
                  <a:pt x="1056734" y="2245254"/>
                  <a:pt x="1059936" y="2174333"/>
                  <a:pt x="1065629" y="2061428"/>
                </a:cubicBezTo>
                <a:lnTo>
                  <a:pt x="1059224" y="2061428"/>
                </a:lnTo>
                <a:lnTo>
                  <a:pt x="849307" y="2809303"/>
                </a:lnTo>
                <a:lnTo>
                  <a:pt x="581751" y="2809303"/>
                </a:lnTo>
                <a:lnTo>
                  <a:pt x="368988" y="2060005"/>
                </a:lnTo>
                <a:lnTo>
                  <a:pt x="362583" y="2060005"/>
                </a:lnTo>
                <a:cubicBezTo>
                  <a:pt x="372546" y="2187615"/>
                  <a:pt x="377527" y="2286763"/>
                  <a:pt x="377527" y="2357447"/>
                </a:cubicBezTo>
                <a:lnTo>
                  <a:pt x="377527" y="2809303"/>
                </a:lnTo>
                <a:lnTo>
                  <a:pt x="128472" y="2809303"/>
                </a:lnTo>
                <a:close/>
                <a:moveTo>
                  <a:pt x="4546467" y="1764697"/>
                </a:moveTo>
                <a:lnTo>
                  <a:pt x="4921472" y="1764697"/>
                </a:lnTo>
                <a:lnTo>
                  <a:pt x="5265168" y="2809303"/>
                </a:lnTo>
                <a:lnTo>
                  <a:pt x="4957763" y="2809303"/>
                </a:lnTo>
                <a:lnTo>
                  <a:pt x="4906529" y="2614329"/>
                </a:lnTo>
                <a:lnTo>
                  <a:pt x="4568526" y="2614329"/>
                </a:lnTo>
                <a:lnTo>
                  <a:pt x="4515869" y="2809303"/>
                </a:lnTo>
                <a:lnTo>
                  <a:pt x="4207041" y="2809303"/>
                </a:lnTo>
                <a:close/>
                <a:moveTo>
                  <a:pt x="5932443" y="1754023"/>
                </a:moveTo>
                <a:cubicBezTo>
                  <a:pt x="5997909" y="1754023"/>
                  <a:pt x="6059698" y="1760190"/>
                  <a:pt x="6117811" y="1772525"/>
                </a:cubicBezTo>
                <a:cubicBezTo>
                  <a:pt x="6175923" y="1784859"/>
                  <a:pt x="6226565" y="1800514"/>
                  <a:pt x="6269734" y="1819489"/>
                </a:cubicBezTo>
                <a:lnTo>
                  <a:pt x="6180786" y="2040080"/>
                </a:lnTo>
                <a:cubicBezTo>
                  <a:pt x="6105833" y="2003078"/>
                  <a:pt x="6023525" y="1984577"/>
                  <a:pt x="5933866" y="1984577"/>
                </a:cubicBezTo>
                <a:cubicBezTo>
                  <a:pt x="5851797" y="1984577"/>
                  <a:pt x="5788347" y="2011261"/>
                  <a:pt x="5743517" y="2064630"/>
                </a:cubicBezTo>
                <a:cubicBezTo>
                  <a:pt x="5698688" y="2117999"/>
                  <a:pt x="5676273" y="2194257"/>
                  <a:pt x="5676273" y="2293404"/>
                </a:cubicBezTo>
                <a:cubicBezTo>
                  <a:pt x="5676273" y="2390654"/>
                  <a:pt x="5696553" y="2464778"/>
                  <a:pt x="5737113" y="2515774"/>
                </a:cubicBezTo>
                <a:cubicBezTo>
                  <a:pt x="5777674" y="2566771"/>
                  <a:pt x="5836142" y="2592270"/>
                  <a:pt x="5912519" y="2592270"/>
                </a:cubicBezTo>
                <a:cubicBezTo>
                  <a:pt x="5954265" y="2592270"/>
                  <a:pt x="5992691" y="2588237"/>
                  <a:pt x="6027795" y="2580173"/>
                </a:cubicBezTo>
                <a:lnTo>
                  <a:pt x="6027795" y="2417220"/>
                </a:lnTo>
                <a:lnTo>
                  <a:pt x="5842072" y="2417220"/>
                </a:lnTo>
                <a:lnTo>
                  <a:pt x="5842072" y="2200187"/>
                </a:lnTo>
                <a:lnTo>
                  <a:pt x="6291081" y="2200187"/>
                </a:lnTo>
                <a:lnTo>
                  <a:pt x="6291081" y="2760915"/>
                </a:lnTo>
                <a:cubicBezTo>
                  <a:pt x="6169163" y="2802662"/>
                  <a:pt x="6035149" y="2823535"/>
                  <a:pt x="5889037" y="2823535"/>
                </a:cubicBezTo>
                <a:cubicBezTo>
                  <a:pt x="5728693" y="2823535"/>
                  <a:pt x="5604759" y="2777045"/>
                  <a:pt x="5517234" y="2684064"/>
                </a:cubicBezTo>
                <a:cubicBezTo>
                  <a:pt x="5429709" y="2591084"/>
                  <a:pt x="5385946" y="2458492"/>
                  <a:pt x="5385946" y="2286288"/>
                </a:cubicBezTo>
                <a:cubicBezTo>
                  <a:pt x="5385946" y="2118355"/>
                  <a:pt x="5433860" y="1987660"/>
                  <a:pt x="5529686" y="1894206"/>
                </a:cubicBezTo>
                <a:cubicBezTo>
                  <a:pt x="5625513" y="1800751"/>
                  <a:pt x="5759765" y="1754023"/>
                  <a:pt x="5932443" y="1754023"/>
                </a:cubicBezTo>
                <a:close/>
                <a:moveTo>
                  <a:pt x="3755883" y="1754023"/>
                </a:moveTo>
                <a:cubicBezTo>
                  <a:pt x="3863569" y="1754023"/>
                  <a:pt x="3973390" y="1778929"/>
                  <a:pt x="4085347" y="1828740"/>
                </a:cubicBezTo>
                <a:lnTo>
                  <a:pt x="3999245" y="2045773"/>
                </a:lnTo>
                <a:cubicBezTo>
                  <a:pt x="3901995" y="2001180"/>
                  <a:pt x="3818028" y="1978884"/>
                  <a:pt x="3747344" y="1978884"/>
                </a:cubicBezTo>
                <a:cubicBezTo>
                  <a:pt x="3710816" y="1978884"/>
                  <a:pt x="3684250" y="1985288"/>
                  <a:pt x="3667647" y="1998097"/>
                </a:cubicBezTo>
                <a:cubicBezTo>
                  <a:pt x="3651043" y="2010905"/>
                  <a:pt x="3642741" y="2026797"/>
                  <a:pt x="3642741" y="2045773"/>
                </a:cubicBezTo>
                <a:cubicBezTo>
                  <a:pt x="3642741" y="2066172"/>
                  <a:pt x="3653296" y="2084436"/>
                  <a:pt x="3674407" y="2100565"/>
                </a:cubicBezTo>
                <a:cubicBezTo>
                  <a:pt x="3695517" y="2116694"/>
                  <a:pt x="3752799" y="2146106"/>
                  <a:pt x="3846254" y="2188801"/>
                </a:cubicBezTo>
                <a:cubicBezTo>
                  <a:pt x="3935913" y="2229124"/>
                  <a:pt x="3998177" y="2272413"/>
                  <a:pt x="4033045" y="2318666"/>
                </a:cubicBezTo>
                <a:cubicBezTo>
                  <a:pt x="4067912" y="2364919"/>
                  <a:pt x="4085346" y="2423150"/>
                  <a:pt x="4085347" y="2493360"/>
                </a:cubicBezTo>
                <a:cubicBezTo>
                  <a:pt x="4085346" y="2557876"/>
                  <a:pt x="4068980" y="2615159"/>
                  <a:pt x="4036247" y="2665207"/>
                </a:cubicBezTo>
                <a:cubicBezTo>
                  <a:pt x="4003514" y="2715255"/>
                  <a:pt x="3956312" y="2754155"/>
                  <a:pt x="3894642" y="2781907"/>
                </a:cubicBezTo>
                <a:cubicBezTo>
                  <a:pt x="3832971" y="2809659"/>
                  <a:pt x="3760627" y="2823535"/>
                  <a:pt x="3677609" y="2823535"/>
                </a:cubicBezTo>
                <a:cubicBezTo>
                  <a:pt x="3608347" y="2823535"/>
                  <a:pt x="3550234" y="2818672"/>
                  <a:pt x="3503270" y="2808947"/>
                </a:cubicBezTo>
                <a:cubicBezTo>
                  <a:pt x="3456305" y="2799222"/>
                  <a:pt x="3407443" y="2782263"/>
                  <a:pt x="3356684" y="2758069"/>
                </a:cubicBezTo>
                <a:lnTo>
                  <a:pt x="3356684" y="2507591"/>
                </a:lnTo>
                <a:cubicBezTo>
                  <a:pt x="3410290" y="2535106"/>
                  <a:pt x="3466031" y="2556572"/>
                  <a:pt x="3523906" y="2571990"/>
                </a:cubicBezTo>
                <a:cubicBezTo>
                  <a:pt x="3581782" y="2587407"/>
                  <a:pt x="3634914" y="2595116"/>
                  <a:pt x="3683301" y="2595116"/>
                </a:cubicBezTo>
                <a:cubicBezTo>
                  <a:pt x="3725047" y="2595116"/>
                  <a:pt x="3755646" y="2587882"/>
                  <a:pt x="3775096" y="2573413"/>
                </a:cubicBezTo>
                <a:cubicBezTo>
                  <a:pt x="3794545" y="2558944"/>
                  <a:pt x="3804270" y="2540324"/>
                  <a:pt x="3804271" y="2517553"/>
                </a:cubicBezTo>
                <a:cubicBezTo>
                  <a:pt x="3804270" y="2503322"/>
                  <a:pt x="3800356" y="2490869"/>
                  <a:pt x="3792530" y="2480195"/>
                </a:cubicBezTo>
                <a:cubicBezTo>
                  <a:pt x="3784702" y="2469521"/>
                  <a:pt x="3772131" y="2458729"/>
                  <a:pt x="3754816" y="2447818"/>
                </a:cubicBezTo>
                <a:cubicBezTo>
                  <a:pt x="3737500" y="2436907"/>
                  <a:pt x="3691366" y="2414611"/>
                  <a:pt x="3616412" y="2380929"/>
                </a:cubicBezTo>
                <a:cubicBezTo>
                  <a:pt x="3548574" y="2350094"/>
                  <a:pt x="3497696" y="2320207"/>
                  <a:pt x="3463777" y="2291270"/>
                </a:cubicBezTo>
                <a:cubicBezTo>
                  <a:pt x="3429859" y="2262332"/>
                  <a:pt x="3404716" y="2229125"/>
                  <a:pt x="3388349" y="2191648"/>
                </a:cubicBezTo>
                <a:cubicBezTo>
                  <a:pt x="3371983" y="2154171"/>
                  <a:pt x="3363800" y="2109815"/>
                  <a:pt x="3363800" y="2058582"/>
                </a:cubicBezTo>
                <a:cubicBezTo>
                  <a:pt x="3363800" y="1962755"/>
                  <a:pt x="3398667" y="1888038"/>
                  <a:pt x="3468403" y="1834432"/>
                </a:cubicBezTo>
                <a:cubicBezTo>
                  <a:pt x="3538138" y="1780826"/>
                  <a:pt x="3633965" y="1754023"/>
                  <a:pt x="3755883" y="1754023"/>
                </a:cubicBezTo>
                <a:close/>
                <a:moveTo>
                  <a:pt x="2841483" y="1754023"/>
                </a:moveTo>
                <a:cubicBezTo>
                  <a:pt x="2949169" y="1754023"/>
                  <a:pt x="3058990" y="1778929"/>
                  <a:pt x="3170946" y="1828740"/>
                </a:cubicBezTo>
                <a:lnTo>
                  <a:pt x="3084845" y="2045773"/>
                </a:lnTo>
                <a:cubicBezTo>
                  <a:pt x="2987595" y="2001180"/>
                  <a:pt x="2903628" y="1978884"/>
                  <a:pt x="2832944" y="1978884"/>
                </a:cubicBezTo>
                <a:cubicBezTo>
                  <a:pt x="2796416" y="1978884"/>
                  <a:pt x="2769850" y="1985288"/>
                  <a:pt x="2753246" y="1998097"/>
                </a:cubicBezTo>
                <a:cubicBezTo>
                  <a:pt x="2736643" y="2010905"/>
                  <a:pt x="2728341" y="2026797"/>
                  <a:pt x="2728341" y="2045773"/>
                </a:cubicBezTo>
                <a:cubicBezTo>
                  <a:pt x="2728341" y="2066172"/>
                  <a:pt x="2738896" y="2084436"/>
                  <a:pt x="2760006" y="2100565"/>
                </a:cubicBezTo>
                <a:cubicBezTo>
                  <a:pt x="2781116" y="2116694"/>
                  <a:pt x="2838399" y="2146106"/>
                  <a:pt x="2931854" y="2188801"/>
                </a:cubicBezTo>
                <a:cubicBezTo>
                  <a:pt x="3021514" y="2229124"/>
                  <a:pt x="3083777" y="2272413"/>
                  <a:pt x="3118645" y="2318666"/>
                </a:cubicBezTo>
                <a:cubicBezTo>
                  <a:pt x="3153513" y="2364919"/>
                  <a:pt x="3170946" y="2423150"/>
                  <a:pt x="3170946" y="2493360"/>
                </a:cubicBezTo>
                <a:cubicBezTo>
                  <a:pt x="3170946" y="2557876"/>
                  <a:pt x="3154580" y="2615159"/>
                  <a:pt x="3121847" y="2665207"/>
                </a:cubicBezTo>
                <a:cubicBezTo>
                  <a:pt x="3089114" y="2715255"/>
                  <a:pt x="3041912" y="2754155"/>
                  <a:pt x="2980242" y="2781907"/>
                </a:cubicBezTo>
                <a:cubicBezTo>
                  <a:pt x="2918571" y="2809659"/>
                  <a:pt x="2846227" y="2823535"/>
                  <a:pt x="2763209" y="2823535"/>
                </a:cubicBezTo>
                <a:cubicBezTo>
                  <a:pt x="2693948" y="2823535"/>
                  <a:pt x="2635835" y="2818672"/>
                  <a:pt x="2588870" y="2808947"/>
                </a:cubicBezTo>
                <a:cubicBezTo>
                  <a:pt x="2541906" y="2799222"/>
                  <a:pt x="2493043" y="2782263"/>
                  <a:pt x="2442284" y="2758069"/>
                </a:cubicBezTo>
                <a:lnTo>
                  <a:pt x="2442284" y="2507591"/>
                </a:lnTo>
                <a:cubicBezTo>
                  <a:pt x="2495890" y="2535106"/>
                  <a:pt x="2551631" y="2556572"/>
                  <a:pt x="2609506" y="2571990"/>
                </a:cubicBezTo>
                <a:cubicBezTo>
                  <a:pt x="2667382" y="2587407"/>
                  <a:pt x="2720514" y="2595116"/>
                  <a:pt x="2768901" y="2595116"/>
                </a:cubicBezTo>
                <a:cubicBezTo>
                  <a:pt x="2810647" y="2595116"/>
                  <a:pt x="2841245" y="2587882"/>
                  <a:pt x="2860696" y="2573413"/>
                </a:cubicBezTo>
                <a:cubicBezTo>
                  <a:pt x="2880145" y="2558944"/>
                  <a:pt x="2889870" y="2540324"/>
                  <a:pt x="2889871" y="2517553"/>
                </a:cubicBezTo>
                <a:cubicBezTo>
                  <a:pt x="2889870" y="2503322"/>
                  <a:pt x="2885957" y="2490869"/>
                  <a:pt x="2878129" y="2480195"/>
                </a:cubicBezTo>
                <a:cubicBezTo>
                  <a:pt x="2870302" y="2469521"/>
                  <a:pt x="2857730" y="2458729"/>
                  <a:pt x="2840415" y="2447818"/>
                </a:cubicBezTo>
                <a:cubicBezTo>
                  <a:pt x="2823100" y="2436907"/>
                  <a:pt x="2776966" y="2414611"/>
                  <a:pt x="2702012" y="2380929"/>
                </a:cubicBezTo>
                <a:cubicBezTo>
                  <a:pt x="2634174" y="2350094"/>
                  <a:pt x="2583296" y="2320207"/>
                  <a:pt x="2549377" y="2291270"/>
                </a:cubicBezTo>
                <a:cubicBezTo>
                  <a:pt x="2515459" y="2262332"/>
                  <a:pt x="2490316" y="2229125"/>
                  <a:pt x="2473949" y="2191648"/>
                </a:cubicBezTo>
                <a:cubicBezTo>
                  <a:pt x="2457583" y="2154171"/>
                  <a:pt x="2449400" y="2109815"/>
                  <a:pt x="2449400" y="2058582"/>
                </a:cubicBezTo>
                <a:cubicBezTo>
                  <a:pt x="2449400" y="1962755"/>
                  <a:pt x="2484267" y="1888038"/>
                  <a:pt x="2554003" y="1834432"/>
                </a:cubicBezTo>
                <a:cubicBezTo>
                  <a:pt x="2623738" y="1780826"/>
                  <a:pt x="2719564" y="1754023"/>
                  <a:pt x="2841483" y="1754023"/>
                </a:cubicBezTo>
                <a:close/>
                <a:moveTo>
                  <a:pt x="4607431" y="230554"/>
                </a:moveTo>
                <a:cubicBezTo>
                  <a:pt x="4466537" y="230554"/>
                  <a:pt x="4396090" y="332073"/>
                  <a:pt x="4396090" y="535112"/>
                </a:cubicBezTo>
                <a:cubicBezTo>
                  <a:pt x="4396090" y="736253"/>
                  <a:pt x="4466063" y="836824"/>
                  <a:pt x="4606008" y="836824"/>
                </a:cubicBezTo>
                <a:cubicBezTo>
                  <a:pt x="4677166" y="836824"/>
                  <a:pt x="4729942" y="812393"/>
                  <a:pt x="4764335" y="763530"/>
                </a:cubicBezTo>
                <a:cubicBezTo>
                  <a:pt x="4798729" y="714668"/>
                  <a:pt x="4815925" y="638529"/>
                  <a:pt x="4815925" y="535112"/>
                </a:cubicBezTo>
                <a:cubicBezTo>
                  <a:pt x="4815925" y="431220"/>
                  <a:pt x="4798491" y="354488"/>
                  <a:pt x="4763624" y="304914"/>
                </a:cubicBezTo>
                <a:cubicBezTo>
                  <a:pt x="4728756" y="255340"/>
                  <a:pt x="4676692" y="230554"/>
                  <a:pt x="4607431" y="230554"/>
                </a:cubicBezTo>
                <a:close/>
                <a:moveTo>
                  <a:pt x="6710247" y="16367"/>
                </a:moveTo>
                <a:lnTo>
                  <a:pt x="7327902" y="16367"/>
                </a:lnTo>
                <a:lnTo>
                  <a:pt x="7327902" y="241939"/>
                </a:lnTo>
                <a:lnTo>
                  <a:pt x="6991323" y="241939"/>
                </a:lnTo>
                <a:lnTo>
                  <a:pt x="6991323" y="405603"/>
                </a:lnTo>
                <a:lnTo>
                  <a:pt x="7302997" y="405603"/>
                </a:lnTo>
                <a:lnTo>
                  <a:pt x="7302997" y="631176"/>
                </a:lnTo>
                <a:lnTo>
                  <a:pt x="6991323" y="631176"/>
                </a:lnTo>
                <a:lnTo>
                  <a:pt x="6991323" y="827573"/>
                </a:lnTo>
                <a:lnTo>
                  <a:pt x="7327902" y="827573"/>
                </a:lnTo>
                <a:lnTo>
                  <a:pt x="7327902" y="1056703"/>
                </a:lnTo>
                <a:lnTo>
                  <a:pt x="6710247" y="1056703"/>
                </a:lnTo>
                <a:close/>
                <a:moveTo>
                  <a:pt x="5300547" y="16367"/>
                </a:moveTo>
                <a:lnTo>
                  <a:pt x="5674841" y="16367"/>
                </a:lnTo>
                <a:lnTo>
                  <a:pt x="5891874" y="754991"/>
                </a:lnTo>
                <a:lnTo>
                  <a:pt x="5897567" y="754991"/>
                </a:lnTo>
                <a:lnTo>
                  <a:pt x="6110331" y="16367"/>
                </a:lnTo>
                <a:lnTo>
                  <a:pt x="6485335" y="16367"/>
                </a:lnTo>
                <a:lnTo>
                  <a:pt x="6485335" y="1056703"/>
                </a:lnTo>
                <a:lnTo>
                  <a:pt x="6227030" y="1056703"/>
                </a:lnTo>
                <a:lnTo>
                  <a:pt x="6227030" y="600578"/>
                </a:lnTo>
                <a:cubicBezTo>
                  <a:pt x="6227030" y="576858"/>
                  <a:pt x="6227386" y="550529"/>
                  <a:pt x="6228097" y="521592"/>
                </a:cubicBezTo>
                <a:cubicBezTo>
                  <a:pt x="6228809" y="492654"/>
                  <a:pt x="6232011" y="421733"/>
                  <a:pt x="6237704" y="308828"/>
                </a:cubicBezTo>
                <a:lnTo>
                  <a:pt x="6231299" y="308828"/>
                </a:lnTo>
                <a:lnTo>
                  <a:pt x="6021383" y="1056703"/>
                </a:lnTo>
                <a:lnTo>
                  <a:pt x="5753827" y="1056703"/>
                </a:lnTo>
                <a:lnTo>
                  <a:pt x="5541063" y="307405"/>
                </a:lnTo>
                <a:lnTo>
                  <a:pt x="5534659" y="307405"/>
                </a:lnTo>
                <a:cubicBezTo>
                  <a:pt x="5544621" y="435015"/>
                  <a:pt x="5549602" y="534163"/>
                  <a:pt x="5549602" y="604847"/>
                </a:cubicBezTo>
                <a:lnTo>
                  <a:pt x="5549602" y="1056703"/>
                </a:lnTo>
                <a:lnTo>
                  <a:pt x="5300547" y="1056703"/>
                </a:lnTo>
                <a:close/>
                <a:moveTo>
                  <a:pt x="2404947" y="16367"/>
                </a:moveTo>
                <a:lnTo>
                  <a:pt x="2686022" y="16367"/>
                </a:lnTo>
                <a:lnTo>
                  <a:pt x="2686022" y="829708"/>
                </a:lnTo>
                <a:lnTo>
                  <a:pt x="3086644" y="829708"/>
                </a:lnTo>
                <a:lnTo>
                  <a:pt x="3086644" y="1056703"/>
                </a:lnTo>
                <a:lnTo>
                  <a:pt x="2404947" y="1056703"/>
                </a:lnTo>
                <a:close/>
                <a:moveTo>
                  <a:pt x="1604847" y="16367"/>
                </a:moveTo>
                <a:lnTo>
                  <a:pt x="2222502" y="16367"/>
                </a:lnTo>
                <a:lnTo>
                  <a:pt x="2222502" y="241939"/>
                </a:lnTo>
                <a:lnTo>
                  <a:pt x="1885923" y="241939"/>
                </a:lnTo>
                <a:lnTo>
                  <a:pt x="1885923" y="405603"/>
                </a:lnTo>
                <a:lnTo>
                  <a:pt x="2197597" y="405603"/>
                </a:lnTo>
                <a:lnTo>
                  <a:pt x="2197597" y="631176"/>
                </a:lnTo>
                <a:lnTo>
                  <a:pt x="1885923" y="631176"/>
                </a:lnTo>
                <a:lnTo>
                  <a:pt x="1885923" y="827573"/>
                </a:lnTo>
                <a:lnTo>
                  <a:pt x="2222502" y="827573"/>
                </a:lnTo>
                <a:lnTo>
                  <a:pt x="2222502" y="1056703"/>
                </a:lnTo>
                <a:lnTo>
                  <a:pt x="1604847" y="1056703"/>
                </a:lnTo>
                <a:close/>
                <a:moveTo>
                  <a:pt x="0" y="16367"/>
                </a:moveTo>
                <a:lnTo>
                  <a:pt x="271115" y="16367"/>
                </a:lnTo>
                <a:lnTo>
                  <a:pt x="384256" y="537958"/>
                </a:lnTo>
                <a:cubicBezTo>
                  <a:pt x="409873" y="653235"/>
                  <a:pt x="427426" y="745029"/>
                  <a:pt x="436914" y="813341"/>
                </a:cubicBezTo>
                <a:cubicBezTo>
                  <a:pt x="443080" y="764954"/>
                  <a:pt x="454110" y="699251"/>
                  <a:pt x="470002" y="616232"/>
                </a:cubicBezTo>
                <a:cubicBezTo>
                  <a:pt x="485894" y="533214"/>
                  <a:pt x="500719" y="464428"/>
                  <a:pt x="514476" y="409873"/>
                </a:cubicBezTo>
                <a:lnTo>
                  <a:pt x="606271" y="16367"/>
                </a:lnTo>
                <a:lnTo>
                  <a:pt x="866710" y="16367"/>
                </a:lnTo>
                <a:lnTo>
                  <a:pt x="955658" y="409873"/>
                </a:lnTo>
                <a:cubicBezTo>
                  <a:pt x="970839" y="472967"/>
                  <a:pt x="986257" y="545786"/>
                  <a:pt x="1001911" y="628329"/>
                </a:cubicBezTo>
                <a:cubicBezTo>
                  <a:pt x="1017567" y="710873"/>
                  <a:pt x="1028003" y="772544"/>
                  <a:pt x="1033221" y="813341"/>
                </a:cubicBezTo>
                <a:cubicBezTo>
                  <a:pt x="1039389" y="760684"/>
                  <a:pt x="1056229" y="669364"/>
                  <a:pt x="1083744" y="539381"/>
                </a:cubicBezTo>
                <a:lnTo>
                  <a:pt x="1199020" y="16367"/>
                </a:lnTo>
                <a:lnTo>
                  <a:pt x="1470134" y="16367"/>
                </a:lnTo>
                <a:lnTo>
                  <a:pt x="1213964" y="1056703"/>
                </a:lnTo>
                <a:lnTo>
                  <a:pt x="881654" y="1056703"/>
                </a:lnTo>
                <a:lnTo>
                  <a:pt x="782032" y="603424"/>
                </a:lnTo>
                <a:cubicBezTo>
                  <a:pt x="777288" y="584448"/>
                  <a:pt x="769816" y="546734"/>
                  <a:pt x="759617" y="490282"/>
                </a:cubicBezTo>
                <a:cubicBezTo>
                  <a:pt x="749418" y="433830"/>
                  <a:pt x="741946" y="386628"/>
                  <a:pt x="737202" y="348677"/>
                </a:cubicBezTo>
                <a:cubicBezTo>
                  <a:pt x="733407" y="379512"/>
                  <a:pt x="727240" y="417819"/>
                  <a:pt x="718701" y="463597"/>
                </a:cubicBezTo>
                <a:cubicBezTo>
                  <a:pt x="710162" y="509376"/>
                  <a:pt x="701741" y="551478"/>
                  <a:pt x="693440" y="589904"/>
                </a:cubicBezTo>
                <a:cubicBezTo>
                  <a:pt x="685138" y="628329"/>
                  <a:pt x="650626" y="783929"/>
                  <a:pt x="589904" y="1056703"/>
                </a:cubicBezTo>
                <a:lnTo>
                  <a:pt x="257594" y="1056703"/>
                </a:lnTo>
                <a:close/>
                <a:moveTo>
                  <a:pt x="3690185" y="1423"/>
                </a:moveTo>
                <a:cubicBezTo>
                  <a:pt x="3802615" y="1423"/>
                  <a:pt x="3910064" y="25854"/>
                  <a:pt x="4012532" y="74716"/>
                </a:cubicBezTo>
                <a:lnTo>
                  <a:pt x="3926431" y="296019"/>
                </a:lnTo>
                <a:cubicBezTo>
                  <a:pt x="3888005" y="277993"/>
                  <a:pt x="3849579" y="262812"/>
                  <a:pt x="3811154" y="250478"/>
                </a:cubicBezTo>
                <a:cubicBezTo>
                  <a:pt x="3772728" y="238144"/>
                  <a:pt x="3731456" y="231977"/>
                  <a:pt x="3687338" y="231977"/>
                </a:cubicBezTo>
                <a:cubicBezTo>
                  <a:pt x="3620449" y="231977"/>
                  <a:pt x="3568266" y="259373"/>
                  <a:pt x="3530790" y="314165"/>
                </a:cubicBezTo>
                <a:cubicBezTo>
                  <a:pt x="3493313" y="368957"/>
                  <a:pt x="3474574" y="444503"/>
                  <a:pt x="3474575" y="540804"/>
                </a:cubicBezTo>
                <a:cubicBezTo>
                  <a:pt x="3474574" y="740997"/>
                  <a:pt x="3550714" y="841093"/>
                  <a:pt x="3702993" y="841093"/>
                </a:cubicBezTo>
                <a:cubicBezTo>
                  <a:pt x="3749009" y="841093"/>
                  <a:pt x="3793602" y="834689"/>
                  <a:pt x="3836771" y="821880"/>
                </a:cubicBezTo>
                <a:cubicBezTo>
                  <a:pt x="3879940" y="809072"/>
                  <a:pt x="3923347" y="793654"/>
                  <a:pt x="3966991" y="775627"/>
                </a:cubicBezTo>
                <a:lnTo>
                  <a:pt x="3966991" y="1013297"/>
                </a:lnTo>
                <a:cubicBezTo>
                  <a:pt x="3880177" y="1051722"/>
                  <a:pt x="3781979" y="1070935"/>
                  <a:pt x="3672395" y="1070935"/>
                </a:cubicBezTo>
                <a:cubicBezTo>
                  <a:pt x="3515372" y="1070935"/>
                  <a:pt x="3394995" y="1025393"/>
                  <a:pt x="3311266" y="934311"/>
                </a:cubicBezTo>
                <a:cubicBezTo>
                  <a:pt x="3227536" y="843228"/>
                  <a:pt x="3185671" y="711585"/>
                  <a:pt x="3185671" y="539381"/>
                </a:cubicBezTo>
                <a:cubicBezTo>
                  <a:pt x="3185671" y="431695"/>
                  <a:pt x="3205951" y="337054"/>
                  <a:pt x="3246512" y="255459"/>
                </a:cubicBezTo>
                <a:cubicBezTo>
                  <a:pt x="3287072" y="173864"/>
                  <a:pt x="3345422" y="111126"/>
                  <a:pt x="3421562" y="67245"/>
                </a:cubicBezTo>
                <a:cubicBezTo>
                  <a:pt x="3497701" y="23364"/>
                  <a:pt x="3587242" y="1423"/>
                  <a:pt x="3690185" y="1423"/>
                </a:cubicBezTo>
                <a:close/>
                <a:moveTo>
                  <a:pt x="4607431" y="0"/>
                </a:moveTo>
                <a:cubicBezTo>
                  <a:pt x="4772993" y="0"/>
                  <a:pt x="4898469" y="45304"/>
                  <a:pt x="4983859" y="135913"/>
                </a:cubicBezTo>
                <a:cubicBezTo>
                  <a:pt x="5069249" y="226521"/>
                  <a:pt x="5111944" y="359588"/>
                  <a:pt x="5111944" y="535112"/>
                </a:cubicBezTo>
                <a:cubicBezTo>
                  <a:pt x="5111944" y="710162"/>
                  <a:pt x="5069012" y="843228"/>
                  <a:pt x="4983148" y="934311"/>
                </a:cubicBezTo>
                <a:cubicBezTo>
                  <a:pt x="4897283" y="1025393"/>
                  <a:pt x="4771570" y="1070935"/>
                  <a:pt x="4606008" y="1070935"/>
                </a:cubicBezTo>
                <a:cubicBezTo>
                  <a:pt x="4442818" y="1070935"/>
                  <a:pt x="4317698" y="1025156"/>
                  <a:pt x="4230647" y="933599"/>
                </a:cubicBezTo>
                <a:cubicBezTo>
                  <a:pt x="4143596" y="842042"/>
                  <a:pt x="4100071" y="708738"/>
                  <a:pt x="4100071" y="533689"/>
                </a:cubicBezTo>
                <a:cubicBezTo>
                  <a:pt x="4100071" y="360536"/>
                  <a:pt x="4143359" y="228300"/>
                  <a:pt x="4229935" y="136980"/>
                </a:cubicBezTo>
                <a:cubicBezTo>
                  <a:pt x="4316512" y="45660"/>
                  <a:pt x="4442343" y="0"/>
                  <a:pt x="4607431" y="0"/>
                </a:cubicBezTo>
                <a:close/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FC1EDB-5C46-BE4A-BD0F-3A4C819A5D6E}"/>
              </a:ext>
            </a:extLst>
          </p:cNvPr>
          <p:cNvSpPr/>
          <p:nvPr/>
        </p:nvSpPr>
        <p:spPr>
          <a:xfrm>
            <a:off x="2123552" y="4829234"/>
            <a:ext cx="7944896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</a:t>
            </a:r>
            <a:r>
              <a:rPr lang="en-US" sz="1200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1000" dirty="0">
              <a:solidFill>
                <a:schemeClr val="tx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90519C-B941-9F43-BDB0-9B1B0800F105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E8563CF-9542-824B-895E-ED02C82A3318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18412104-EF68-9347-BEA3-B57278A9A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FD71B2CC-063F-D34A-AEB8-CAA630EA0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22">
                <a:extLst>
                  <a:ext uri="{FF2B5EF4-FFF2-40B4-BE49-F238E27FC236}">
                    <a16:creationId xmlns:a16="http://schemas.microsoft.com/office/drawing/2014/main" id="{02D47C5C-76B9-894B-A01C-5CBA21EB1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23">
                <a:extLst>
                  <a:ext uri="{FF2B5EF4-FFF2-40B4-BE49-F238E27FC236}">
                    <a16:creationId xmlns:a16="http://schemas.microsoft.com/office/drawing/2014/main" id="{1D344608-0DE7-4143-8959-D7974DCBD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24">
                <a:extLst>
                  <a:ext uri="{FF2B5EF4-FFF2-40B4-BE49-F238E27FC236}">
                    <a16:creationId xmlns:a16="http://schemas.microsoft.com/office/drawing/2014/main" id="{6C93D3DA-D21E-1A48-BAB5-B1D33330E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25">
                <a:extLst>
                  <a:ext uri="{FF2B5EF4-FFF2-40B4-BE49-F238E27FC236}">
                    <a16:creationId xmlns:a16="http://schemas.microsoft.com/office/drawing/2014/main" id="{EF713253-21CA-EE48-AB02-881242461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06914A0-E847-2C47-9020-7E13F11734B7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760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33A0-6981-A142-B44E-A49F4ADA7B6D}"/>
              </a:ext>
            </a:extLst>
          </p:cNvPr>
          <p:cNvSpPr>
            <a:spLocks noChangeAspect="1"/>
          </p:cNvSpPr>
          <p:nvPr/>
        </p:nvSpPr>
        <p:spPr>
          <a:xfrm rot="2700000">
            <a:off x="4446009" y="1779009"/>
            <a:ext cx="3299982" cy="3299982"/>
          </a:xfrm>
          <a:prstGeom prst="roundRect">
            <a:avLst>
              <a:gd name="adj" fmla="val 31276"/>
            </a:avLst>
          </a:prstGeom>
          <a:gradFill>
            <a:gsLst>
              <a:gs pos="0">
                <a:schemeClr val="accent1"/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1BB51F7-2462-3249-A950-D28708FF31A7}"/>
              </a:ext>
            </a:extLst>
          </p:cNvPr>
          <p:cNvSpPr>
            <a:spLocks noChangeAspect="1"/>
          </p:cNvSpPr>
          <p:nvPr/>
        </p:nvSpPr>
        <p:spPr>
          <a:xfrm rot="2700000">
            <a:off x="4098337" y="1431337"/>
            <a:ext cx="3995327" cy="3995327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C6EDC16-6624-944B-A2BB-E389216CECDE}"/>
              </a:ext>
            </a:extLst>
          </p:cNvPr>
          <p:cNvSpPr>
            <a:spLocks noChangeAspect="1"/>
          </p:cNvSpPr>
          <p:nvPr/>
        </p:nvSpPr>
        <p:spPr>
          <a:xfrm rot="2700000">
            <a:off x="3644710" y="977710"/>
            <a:ext cx="4902580" cy="4902580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D7E5EA-2CA4-244A-91BC-EB21DA8A5A89}"/>
              </a:ext>
            </a:extLst>
          </p:cNvPr>
          <p:cNvSpPr/>
          <p:nvPr/>
        </p:nvSpPr>
        <p:spPr>
          <a:xfrm>
            <a:off x="4369951" y="3005459"/>
            <a:ext cx="34521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2481F96-1565-AB45-A183-0BC23B28B13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97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27D584-ECF9-C648-8DF4-1892D69479BD}"/>
              </a:ext>
            </a:extLst>
          </p:cNvPr>
          <p:cNvSpPr/>
          <p:nvPr/>
        </p:nvSpPr>
        <p:spPr>
          <a:xfrm>
            <a:off x="0" y="1942"/>
            <a:ext cx="6096000" cy="6861884"/>
          </a:xfrm>
          <a:prstGeom prst="rect">
            <a:avLst/>
          </a:prstGeom>
          <a:solidFill>
            <a:srgbClr val="090A0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29098E-109E-3142-B4C9-BCD40B9F6CA2}"/>
              </a:ext>
            </a:extLst>
          </p:cNvPr>
          <p:cNvSpPr/>
          <p:nvPr/>
        </p:nvSpPr>
        <p:spPr>
          <a:xfrm>
            <a:off x="1693748" y="2247151"/>
            <a:ext cx="23613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FFFFFF">
                    <a:alpha val="90000"/>
                  </a:srgb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F6F63A-CA20-C443-AA67-B1D558D3F39D}"/>
              </a:ext>
            </a:extLst>
          </p:cNvPr>
          <p:cNvSpPr/>
          <p:nvPr/>
        </p:nvSpPr>
        <p:spPr>
          <a:xfrm>
            <a:off x="1047079" y="3569996"/>
            <a:ext cx="4290465" cy="1530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cap="none" dirty="0">
                <a:solidFill>
                  <a:srgbClr val="FFFFFF">
                    <a:alpha val="75000"/>
                  </a:srgb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Nam ornate pharetra </a:t>
            </a:r>
            <a:r>
              <a:rPr lang="en-US" sz="1600" cap="none" dirty="0">
                <a:solidFill>
                  <a:srgbClr val="FFFFFF">
                    <a:alpha val="75000"/>
                  </a:srgb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600" dirty="0">
              <a:solidFill>
                <a:srgbClr val="FFFFFF">
                  <a:alpha val="75000"/>
                </a:srgb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Graphic 10">
            <a:extLst>
              <a:ext uri="{FF2B5EF4-FFF2-40B4-BE49-F238E27FC236}">
                <a16:creationId xmlns:a16="http://schemas.microsoft.com/office/drawing/2014/main" id="{D61C5CBC-A229-A043-B4BB-378F481EC81F}"/>
              </a:ext>
            </a:extLst>
          </p:cNvPr>
          <p:cNvSpPr>
            <a:spLocks noChangeAspect="1"/>
          </p:cNvSpPr>
          <p:nvPr/>
        </p:nvSpPr>
        <p:spPr>
          <a:xfrm>
            <a:off x="4327386" y="1627281"/>
            <a:ext cx="552426" cy="394899"/>
          </a:xfrm>
          <a:custGeom>
            <a:avLst/>
            <a:gdLst>
              <a:gd name="connsiteX0" fmla="*/ 2031950 w 6502400"/>
              <a:gd name="connsiteY0" fmla="*/ 4648299 h 4648200"/>
              <a:gd name="connsiteX1" fmla="*/ 1939528 w 6502400"/>
              <a:gd name="connsiteY1" fmla="*/ 4630787 h 4648200"/>
              <a:gd name="connsiteX2" fmla="*/ 1795413 w 6502400"/>
              <a:gd name="connsiteY2" fmla="*/ 4301728 h 4648200"/>
              <a:gd name="connsiteX3" fmla="*/ 2323604 w 6502400"/>
              <a:gd name="connsiteY3" fmla="*/ 2950319 h 4648200"/>
              <a:gd name="connsiteX4" fmla="*/ 2489200 w 6502400"/>
              <a:gd name="connsiteY4" fmla="*/ 2071539 h 4648200"/>
              <a:gd name="connsiteX5" fmla="*/ 2489200 w 6502400"/>
              <a:gd name="connsiteY5" fmla="*/ 1016000 h 4648200"/>
              <a:gd name="connsiteX6" fmla="*/ 1981200 w 6502400"/>
              <a:gd name="connsiteY6" fmla="*/ 508000 h 4648200"/>
              <a:gd name="connsiteX7" fmla="*/ 1016000 w 6502400"/>
              <a:gd name="connsiteY7" fmla="*/ 508000 h 4648200"/>
              <a:gd name="connsiteX8" fmla="*/ 508000 w 6502400"/>
              <a:gd name="connsiteY8" fmla="*/ 1016000 h 4648200"/>
              <a:gd name="connsiteX9" fmla="*/ 508000 w 6502400"/>
              <a:gd name="connsiteY9" fmla="*/ 1981200 h 4648200"/>
              <a:gd name="connsiteX10" fmla="*/ 1016000 w 6502400"/>
              <a:gd name="connsiteY10" fmla="*/ 2489200 h 4648200"/>
              <a:gd name="connsiteX11" fmla="*/ 1549400 w 6502400"/>
              <a:gd name="connsiteY11" fmla="*/ 2489200 h 4648200"/>
              <a:gd name="connsiteX12" fmla="*/ 1803400 w 6502400"/>
              <a:gd name="connsiteY12" fmla="*/ 2743200 h 4648200"/>
              <a:gd name="connsiteX13" fmla="*/ 1549400 w 6502400"/>
              <a:gd name="connsiteY13" fmla="*/ 2997200 h 4648200"/>
              <a:gd name="connsiteX14" fmla="*/ 1016000 w 6502400"/>
              <a:gd name="connsiteY14" fmla="*/ 2997200 h 4648200"/>
              <a:gd name="connsiteX15" fmla="*/ 0 w 6502400"/>
              <a:gd name="connsiteY15" fmla="*/ 1981200 h 4648200"/>
              <a:gd name="connsiteX16" fmla="*/ 0 w 6502400"/>
              <a:gd name="connsiteY16" fmla="*/ 1016000 h 4648200"/>
              <a:gd name="connsiteX17" fmla="*/ 1016000 w 6502400"/>
              <a:gd name="connsiteY17" fmla="*/ 0 h 4648200"/>
              <a:gd name="connsiteX18" fmla="*/ 1981200 w 6502400"/>
              <a:gd name="connsiteY18" fmla="*/ 0 h 4648200"/>
              <a:gd name="connsiteX19" fmla="*/ 2997200 w 6502400"/>
              <a:gd name="connsiteY19" fmla="*/ 1016000 h 4648200"/>
              <a:gd name="connsiteX20" fmla="*/ 2997200 w 6502400"/>
              <a:gd name="connsiteY20" fmla="*/ 2071539 h 4648200"/>
              <a:gd name="connsiteX21" fmla="*/ 2796729 w 6502400"/>
              <a:gd name="connsiteY21" fmla="*/ 3135213 h 4648200"/>
              <a:gd name="connsiteX22" fmla="*/ 2268587 w 6502400"/>
              <a:gd name="connsiteY22" fmla="*/ 4486672 h 4648200"/>
              <a:gd name="connsiteX23" fmla="*/ 2031950 w 6502400"/>
              <a:gd name="connsiteY23" fmla="*/ 4648299 h 4648200"/>
              <a:gd name="connsiteX24" fmla="*/ 5773787 w 6502400"/>
              <a:gd name="connsiteY24" fmla="*/ 4486672 h 4648200"/>
              <a:gd name="connsiteX25" fmla="*/ 6301929 w 6502400"/>
              <a:gd name="connsiteY25" fmla="*/ 3135213 h 4648200"/>
              <a:gd name="connsiteX26" fmla="*/ 6502400 w 6502400"/>
              <a:gd name="connsiteY26" fmla="*/ 2071539 h 4648200"/>
              <a:gd name="connsiteX27" fmla="*/ 6502400 w 6502400"/>
              <a:gd name="connsiteY27" fmla="*/ 1016000 h 4648200"/>
              <a:gd name="connsiteX28" fmla="*/ 5486400 w 6502400"/>
              <a:gd name="connsiteY28" fmla="*/ 0 h 4648200"/>
              <a:gd name="connsiteX29" fmla="*/ 4521200 w 6502400"/>
              <a:gd name="connsiteY29" fmla="*/ 0 h 4648200"/>
              <a:gd name="connsiteX30" fmla="*/ 3505200 w 6502400"/>
              <a:gd name="connsiteY30" fmla="*/ 1016000 h 4648200"/>
              <a:gd name="connsiteX31" fmla="*/ 3505200 w 6502400"/>
              <a:gd name="connsiteY31" fmla="*/ 1981200 h 4648200"/>
              <a:gd name="connsiteX32" fmla="*/ 4521200 w 6502400"/>
              <a:gd name="connsiteY32" fmla="*/ 2997200 h 4648200"/>
              <a:gd name="connsiteX33" fmla="*/ 5054600 w 6502400"/>
              <a:gd name="connsiteY33" fmla="*/ 2997200 h 4648200"/>
              <a:gd name="connsiteX34" fmla="*/ 5308600 w 6502400"/>
              <a:gd name="connsiteY34" fmla="*/ 2743200 h 4648200"/>
              <a:gd name="connsiteX35" fmla="*/ 5054600 w 6502400"/>
              <a:gd name="connsiteY35" fmla="*/ 2489200 h 4648200"/>
              <a:gd name="connsiteX36" fmla="*/ 4521200 w 6502400"/>
              <a:gd name="connsiteY36" fmla="*/ 2489200 h 4648200"/>
              <a:gd name="connsiteX37" fmla="*/ 4013200 w 6502400"/>
              <a:gd name="connsiteY37" fmla="*/ 1981200 h 4648200"/>
              <a:gd name="connsiteX38" fmla="*/ 4013200 w 6502400"/>
              <a:gd name="connsiteY38" fmla="*/ 1016000 h 4648200"/>
              <a:gd name="connsiteX39" fmla="*/ 4521200 w 6502400"/>
              <a:gd name="connsiteY39" fmla="*/ 508000 h 4648200"/>
              <a:gd name="connsiteX40" fmla="*/ 5486400 w 6502400"/>
              <a:gd name="connsiteY40" fmla="*/ 508000 h 4648200"/>
              <a:gd name="connsiteX41" fmla="*/ 5994400 w 6502400"/>
              <a:gd name="connsiteY41" fmla="*/ 1016000 h 4648200"/>
              <a:gd name="connsiteX42" fmla="*/ 5994400 w 6502400"/>
              <a:gd name="connsiteY42" fmla="*/ 2071539 h 4648200"/>
              <a:gd name="connsiteX43" fmla="*/ 5828804 w 6502400"/>
              <a:gd name="connsiteY43" fmla="*/ 2950319 h 4648200"/>
              <a:gd name="connsiteX44" fmla="*/ 5300613 w 6502400"/>
              <a:gd name="connsiteY44" fmla="*/ 4301728 h 4648200"/>
              <a:gd name="connsiteX45" fmla="*/ 5444728 w 6502400"/>
              <a:gd name="connsiteY45" fmla="*/ 4630787 h 4648200"/>
              <a:gd name="connsiteX46" fmla="*/ 5537151 w 6502400"/>
              <a:gd name="connsiteY46" fmla="*/ 4648250 h 4648200"/>
              <a:gd name="connsiteX47" fmla="*/ 5773787 w 6502400"/>
              <a:gd name="connsiteY47" fmla="*/ 4486672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502400" h="4648200">
                <a:moveTo>
                  <a:pt x="2031950" y="4648299"/>
                </a:moveTo>
                <a:cubicBezTo>
                  <a:pt x="2001193" y="4648299"/>
                  <a:pt x="1969889" y="4642644"/>
                  <a:pt x="1939528" y="4630787"/>
                </a:cubicBezTo>
                <a:cubicBezTo>
                  <a:pt x="1808907" y="4579690"/>
                  <a:pt x="1744365" y="4432399"/>
                  <a:pt x="1795413" y="4301728"/>
                </a:cubicBezTo>
                <a:lnTo>
                  <a:pt x="2323604" y="2950319"/>
                </a:lnTo>
                <a:cubicBezTo>
                  <a:pt x="2433489" y="2669084"/>
                  <a:pt x="2489200" y="2373461"/>
                  <a:pt x="2489200" y="2071539"/>
                </a:cubicBezTo>
                <a:lnTo>
                  <a:pt x="2489200" y="1016000"/>
                </a:lnTo>
                <a:cubicBezTo>
                  <a:pt x="2489200" y="735906"/>
                  <a:pt x="2261295" y="508000"/>
                  <a:pt x="1981200" y="508000"/>
                </a:cubicBezTo>
                <a:lnTo>
                  <a:pt x="1016000" y="508000"/>
                </a:lnTo>
                <a:cubicBezTo>
                  <a:pt x="735906" y="508000"/>
                  <a:pt x="508000" y="735906"/>
                  <a:pt x="508000" y="1016000"/>
                </a:cubicBezTo>
                <a:lnTo>
                  <a:pt x="508000" y="1981200"/>
                </a:lnTo>
                <a:cubicBezTo>
                  <a:pt x="508000" y="2261295"/>
                  <a:pt x="735906" y="2489200"/>
                  <a:pt x="1016000" y="2489200"/>
                </a:cubicBezTo>
                <a:lnTo>
                  <a:pt x="1549400" y="2489200"/>
                </a:lnTo>
                <a:cubicBezTo>
                  <a:pt x="1689695" y="2489200"/>
                  <a:pt x="1803400" y="2602905"/>
                  <a:pt x="1803400" y="2743200"/>
                </a:cubicBezTo>
                <a:cubicBezTo>
                  <a:pt x="1803400" y="2883495"/>
                  <a:pt x="1689695" y="2997200"/>
                  <a:pt x="1549400" y="2997200"/>
                </a:cubicBezTo>
                <a:lnTo>
                  <a:pt x="1016000" y="2997200"/>
                </a:lnTo>
                <a:cubicBezTo>
                  <a:pt x="455761" y="2997200"/>
                  <a:pt x="0" y="2541439"/>
                  <a:pt x="0" y="1981200"/>
                </a:cubicBezTo>
                <a:lnTo>
                  <a:pt x="0" y="1016000"/>
                </a:lnTo>
                <a:cubicBezTo>
                  <a:pt x="0" y="455761"/>
                  <a:pt x="455761" y="0"/>
                  <a:pt x="1016000" y="0"/>
                </a:cubicBezTo>
                <a:lnTo>
                  <a:pt x="1981200" y="0"/>
                </a:lnTo>
                <a:cubicBezTo>
                  <a:pt x="2541439" y="0"/>
                  <a:pt x="2997200" y="455761"/>
                  <a:pt x="2997200" y="1016000"/>
                </a:cubicBezTo>
                <a:lnTo>
                  <a:pt x="2997200" y="2071539"/>
                </a:lnTo>
                <a:cubicBezTo>
                  <a:pt x="2997200" y="2436961"/>
                  <a:pt x="2929731" y="2794843"/>
                  <a:pt x="2796729" y="3135213"/>
                </a:cubicBezTo>
                <a:lnTo>
                  <a:pt x="2268587" y="4486672"/>
                </a:lnTo>
                <a:cubicBezTo>
                  <a:pt x="2229396" y="4586933"/>
                  <a:pt x="2133451" y="4648299"/>
                  <a:pt x="2031950" y="4648299"/>
                </a:cubicBezTo>
                <a:close/>
                <a:moveTo>
                  <a:pt x="5773787" y="4486672"/>
                </a:moveTo>
                <a:lnTo>
                  <a:pt x="6301929" y="3135213"/>
                </a:lnTo>
                <a:cubicBezTo>
                  <a:pt x="6434931" y="2794843"/>
                  <a:pt x="6502400" y="2436961"/>
                  <a:pt x="6502400" y="2071539"/>
                </a:cubicBezTo>
                <a:lnTo>
                  <a:pt x="6502400" y="1016000"/>
                </a:lnTo>
                <a:cubicBezTo>
                  <a:pt x="6502400" y="455761"/>
                  <a:pt x="6046639" y="0"/>
                  <a:pt x="5486400" y="0"/>
                </a:cubicBezTo>
                <a:lnTo>
                  <a:pt x="4521200" y="0"/>
                </a:lnTo>
                <a:cubicBezTo>
                  <a:pt x="3960961" y="0"/>
                  <a:pt x="3505200" y="455761"/>
                  <a:pt x="3505200" y="1016000"/>
                </a:cubicBezTo>
                <a:lnTo>
                  <a:pt x="3505200" y="1981200"/>
                </a:lnTo>
                <a:cubicBezTo>
                  <a:pt x="3505200" y="2541439"/>
                  <a:pt x="3960961" y="2997200"/>
                  <a:pt x="4521200" y="2997200"/>
                </a:cubicBezTo>
                <a:lnTo>
                  <a:pt x="5054600" y="2997200"/>
                </a:lnTo>
                <a:cubicBezTo>
                  <a:pt x="5194896" y="2997200"/>
                  <a:pt x="5308600" y="2883495"/>
                  <a:pt x="5308600" y="2743200"/>
                </a:cubicBezTo>
                <a:cubicBezTo>
                  <a:pt x="5308600" y="2602905"/>
                  <a:pt x="5194896" y="2489200"/>
                  <a:pt x="5054600" y="2489200"/>
                </a:cubicBezTo>
                <a:lnTo>
                  <a:pt x="4521200" y="2489200"/>
                </a:lnTo>
                <a:cubicBezTo>
                  <a:pt x="4241106" y="2489200"/>
                  <a:pt x="4013200" y="2261295"/>
                  <a:pt x="4013200" y="1981200"/>
                </a:cubicBezTo>
                <a:lnTo>
                  <a:pt x="4013200" y="1016000"/>
                </a:lnTo>
                <a:cubicBezTo>
                  <a:pt x="4013200" y="735906"/>
                  <a:pt x="4241106" y="508000"/>
                  <a:pt x="4521200" y="508000"/>
                </a:cubicBezTo>
                <a:lnTo>
                  <a:pt x="5486400" y="508000"/>
                </a:lnTo>
                <a:cubicBezTo>
                  <a:pt x="5766495" y="508000"/>
                  <a:pt x="5994400" y="735906"/>
                  <a:pt x="5994400" y="1016000"/>
                </a:cubicBezTo>
                <a:lnTo>
                  <a:pt x="5994400" y="2071539"/>
                </a:lnTo>
                <a:cubicBezTo>
                  <a:pt x="5994400" y="2373412"/>
                  <a:pt x="5938689" y="2669084"/>
                  <a:pt x="5828804" y="2950319"/>
                </a:cubicBezTo>
                <a:lnTo>
                  <a:pt x="5300613" y="4301728"/>
                </a:lnTo>
                <a:cubicBezTo>
                  <a:pt x="5249565" y="4432399"/>
                  <a:pt x="5314107" y="4579690"/>
                  <a:pt x="5444728" y="4630787"/>
                </a:cubicBezTo>
                <a:cubicBezTo>
                  <a:pt x="5475139" y="4642644"/>
                  <a:pt x="5506393" y="4648250"/>
                  <a:pt x="5537151" y="4648250"/>
                </a:cubicBezTo>
                <a:cubicBezTo>
                  <a:pt x="5638651" y="4648299"/>
                  <a:pt x="5734596" y="4586933"/>
                  <a:pt x="5773787" y="4486672"/>
                </a:cubicBezTo>
                <a:close/>
              </a:path>
            </a:pathLst>
          </a:custGeom>
          <a:solidFill>
            <a:srgbClr val="FFFFFF"/>
          </a:solidFill>
          <a:ln w="126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86F529A-942F-6643-AEEB-E003D6068D7A}"/>
              </a:ext>
            </a:extLst>
          </p:cNvPr>
          <p:cNvGrpSpPr/>
          <p:nvPr/>
        </p:nvGrpSpPr>
        <p:grpSpPr>
          <a:xfrm>
            <a:off x="2418978" y="2854557"/>
            <a:ext cx="910892" cy="64771"/>
            <a:chOff x="9179076" y="1527024"/>
            <a:chExt cx="910892" cy="64771"/>
          </a:xfrm>
          <a:solidFill>
            <a:srgbClr val="FFFFFF"/>
          </a:solidFill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4DBFB68-3DFE-7E4B-9C71-CAC1BC15936D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grpFill/>
            <a:ln w="44450" cap="rnd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7F30B62-33AC-DE4F-B448-A7A4CB56BA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grp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48630C6-33E5-BD42-ADAA-5650E0990D33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grpFill/>
            <a:ln w="44450" cap="rnd">
              <a:solidFill>
                <a:srgbClr val="FFFFFF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EA16F7D-D8EB-D94A-B722-A934D4920159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FBEAEC1-62D4-4446-8685-EE90FD1FC60C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43" name="Freeform 20">
                <a:extLst>
                  <a:ext uri="{FF2B5EF4-FFF2-40B4-BE49-F238E27FC236}">
                    <a16:creationId xmlns:a16="http://schemas.microsoft.com/office/drawing/2014/main" id="{CBBF633F-A657-584C-985A-B7D9E44E3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21">
                <a:extLst>
                  <a:ext uri="{FF2B5EF4-FFF2-40B4-BE49-F238E27FC236}">
                    <a16:creationId xmlns:a16="http://schemas.microsoft.com/office/drawing/2014/main" id="{2870CC97-02AE-2C46-9EA1-2736933B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22">
                <a:extLst>
                  <a:ext uri="{FF2B5EF4-FFF2-40B4-BE49-F238E27FC236}">
                    <a16:creationId xmlns:a16="http://schemas.microsoft.com/office/drawing/2014/main" id="{1FAE24C3-740F-054E-AF0F-6B6ACF08E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23">
                <a:extLst>
                  <a:ext uri="{FF2B5EF4-FFF2-40B4-BE49-F238E27FC236}">
                    <a16:creationId xmlns:a16="http://schemas.microsoft.com/office/drawing/2014/main" id="{B0B2BC6A-EF50-0649-B613-99BBEDF01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24">
                <a:extLst>
                  <a:ext uri="{FF2B5EF4-FFF2-40B4-BE49-F238E27FC236}">
                    <a16:creationId xmlns:a16="http://schemas.microsoft.com/office/drawing/2014/main" id="{B0F01751-8E58-A94C-AB46-FD7D8DD1C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25">
                <a:extLst>
                  <a:ext uri="{FF2B5EF4-FFF2-40B4-BE49-F238E27FC236}">
                    <a16:creationId xmlns:a16="http://schemas.microsoft.com/office/drawing/2014/main" id="{D28300DC-0D9D-854A-8768-DF0009CF1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C2D3885-36B2-3A41-90FF-D809D5E8F4E9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8864743-9F0C-4F48-8CB4-B3A580B9F991}"/>
              </a:ext>
            </a:extLst>
          </p:cNvPr>
          <p:cNvGrpSpPr/>
          <p:nvPr/>
        </p:nvGrpSpPr>
        <p:grpSpPr>
          <a:xfrm>
            <a:off x="5830509" y="1031346"/>
            <a:ext cx="585011" cy="585011"/>
            <a:chOff x="5830509" y="1031346"/>
            <a:chExt cx="585011" cy="585011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3B8F81C8-A1BA-E741-891D-EF40E4F99B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0509" y="1031346"/>
              <a:ext cx="585011" cy="585011"/>
            </a:xfrm>
            <a:prstGeom prst="roundRect">
              <a:avLst>
                <a:gd name="adj" fmla="val 3127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9D0BF9-3240-364A-9B94-2F7677F38A1D}"/>
                </a:ext>
              </a:extLst>
            </p:cNvPr>
            <p:cNvSpPr txBox="1"/>
            <p:nvPr/>
          </p:nvSpPr>
          <p:spPr>
            <a:xfrm>
              <a:off x="5928089" y="1062241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1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0C6919D-9DA4-C245-908D-3E26929C03AA}"/>
              </a:ext>
            </a:extLst>
          </p:cNvPr>
          <p:cNvSpPr txBox="1"/>
          <p:nvPr/>
        </p:nvSpPr>
        <p:spPr>
          <a:xfrm>
            <a:off x="6659718" y="982475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2C584D-E39E-C34A-9F93-39F1E032D933}"/>
              </a:ext>
            </a:extLst>
          </p:cNvPr>
          <p:cNvSpPr/>
          <p:nvPr/>
        </p:nvSpPr>
        <p:spPr>
          <a:xfrm>
            <a:off x="6659718" y="1228577"/>
            <a:ext cx="2614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1B137F-A7AF-BB43-9FD1-5D44676D2477}"/>
              </a:ext>
            </a:extLst>
          </p:cNvPr>
          <p:cNvGrpSpPr/>
          <p:nvPr/>
        </p:nvGrpSpPr>
        <p:grpSpPr>
          <a:xfrm>
            <a:off x="5830509" y="2073259"/>
            <a:ext cx="585011" cy="585011"/>
            <a:chOff x="5830509" y="2073259"/>
            <a:chExt cx="585011" cy="585011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47DD50C0-3E39-114C-A5D7-FB1B5D54BC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0509" y="2073259"/>
              <a:ext cx="585011" cy="585011"/>
            </a:xfrm>
            <a:prstGeom prst="roundRect">
              <a:avLst>
                <a:gd name="adj" fmla="val 3127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81C7F39-134D-6A49-B2EC-E1F6F27A1750}"/>
                </a:ext>
              </a:extLst>
            </p:cNvPr>
            <p:cNvSpPr txBox="1"/>
            <p:nvPr/>
          </p:nvSpPr>
          <p:spPr>
            <a:xfrm>
              <a:off x="5928089" y="2104154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2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D407FF6-0CD4-FE42-A3B6-9FCDE45F743A}"/>
              </a:ext>
            </a:extLst>
          </p:cNvPr>
          <p:cNvSpPr txBox="1"/>
          <p:nvPr/>
        </p:nvSpPr>
        <p:spPr>
          <a:xfrm>
            <a:off x="6659718" y="2021566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2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2D39A3D-0EFA-D048-A783-7866FA1152D5}"/>
              </a:ext>
            </a:extLst>
          </p:cNvPr>
          <p:cNvSpPr/>
          <p:nvPr/>
        </p:nvSpPr>
        <p:spPr>
          <a:xfrm>
            <a:off x="6659718" y="2267668"/>
            <a:ext cx="2614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4890F-FCEC-F34C-9C6B-4422C652D296}"/>
              </a:ext>
            </a:extLst>
          </p:cNvPr>
          <p:cNvGrpSpPr/>
          <p:nvPr/>
        </p:nvGrpSpPr>
        <p:grpSpPr>
          <a:xfrm>
            <a:off x="5830509" y="3114370"/>
            <a:ext cx="585011" cy="585011"/>
            <a:chOff x="5830509" y="3114370"/>
            <a:chExt cx="585011" cy="585011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E93119D4-5EB6-C846-9122-E6B34D06E8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0509" y="3114370"/>
              <a:ext cx="585011" cy="585011"/>
            </a:xfrm>
            <a:prstGeom prst="roundRect">
              <a:avLst>
                <a:gd name="adj" fmla="val 3127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725A999-BDB2-094D-846F-51AC9AB3D880}"/>
                </a:ext>
              </a:extLst>
            </p:cNvPr>
            <p:cNvSpPr txBox="1"/>
            <p:nvPr/>
          </p:nvSpPr>
          <p:spPr>
            <a:xfrm>
              <a:off x="5928089" y="3145265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3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4EC5DA3-A45A-564C-B90F-06294D023900}"/>
              </a:ext>
            </a:extLst>
          </p:cNvPr>
          <p:cNvSpPr txBox="1"/>
          <p:nvPr/>
        </p:nvSpPr>
        <p:spPr>
          <a:xfrm>
            <a:off x="6659718" y="3060657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3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A7E3986-31B8-7846-9E52-F3420635190E}"/>
              </a:ext>
            </a:extLst>
          </p:cNvPr>
          <p:cNvSpPr/>
          <p:nvPr/>
        </p:nvSpPr>
        <p:spPr>
          <a:xfrm>
            <a:off x="6659718" y="3306759"/>
            <a:ext cx="2614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B853EC-B976-7448-868B-2A04C2F37287}"/>
              </a:ext>
            </a:extLst>
          </p:cNvPr>
          <p:cNvGrpSpPr/>
          <p:nvPr/>
        </p:nvGrpSpPr>
        <p:grpSpPr>
          <a:xfrm>
            <a:off x="5830509" y="4148619"/>
            <a:ext cx="585011" cy="585011"/>
            <a:chOff x="5830509" y="4148619"/>
            <a:chExt cx="585011" cy="585011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AE2C657E-614E-334A-AED1-D835B00F0F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0509" y="4148619"/>
              <a:ext cx="585011" cy="585011"/>
            </a:xfrm>
            <a:prstGeom prst="roundRect">
              <a:avLst>
                <a:gd name="adj" fmla="val 3127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CCB99E3-9101-5448-BD48-EC7F8F03800D}"/>
                </a:ext>
              </a:extLst>
            </p:cNvPr>
            <p:cNvSpPr txBox="1"/>
            <p:nvPr/>
          </p:nvSpPr>
          <p:spPr>
            <a:xfrm>
              <a:off x="5928089" y="4179514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4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EB4DCFE-9787-E347-A42F-0972F35AC547}"/>
              </a:ext>
            </a:extLst>
          </p:cNvPr>
          <p:cNvSpPr txBox="1"/>
          <p:nvPr/>
        </p:nvSpPr>
        <p:spPr>
          <a:xfrm>
            <a:off x="6659718" y="4099748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4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3C61123-1EC9-0C4E-976E-3D9347B38416}"/>
              </a:ext>
            </a:extLst>
          </p:cNvPr>
          <p:cNvSpPr/>
          <p:nvPr/>
        </p:nvSpPr>
        <p:spPr>
          <a:xfrm>
            <a:off x="6659718" y="4345850"/>
            <a:ext cx="2614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A2FCC0-AB37-174C-B4D9-5A5C32D05B44}"/>
              </a:ext>
            </a:extLst>
          </p:cNvPr>
          <p:cNvGrpSpPr/>
          <p:nvPr/>
        </p:nvGrpSpPr>
        <p:grpSpPr>
          <a:xfrm>
            <a:off x="5830509" y="5190532"/>
            <a:ext cx="585011" cy="585011"/>
            <a:chOff x="5830509" y="5190532"/>
            <a:chExt cx="585011" cy="585011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C094892E-FA68-F540-A731-8437109B06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0509" y="5190532"/>
              <a:ext cx="585011" cy="585011"/>
            </a:xfrm>
            <a:prstGeom prst="roundRect">
              <a:avLst>
                <a:gd name="adj" fmla="val 3127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BCEB63C-EA22-F84E-944C-6A349A15C167}"/>
                </a:ext>
              </a:extLst>
            </p:cNvPr>
            <p:cNvSpPr txBox="1"/>
            <p:nvPr/>
          </p:nvSpPr>
          <p:spPr>
            <a:xfrm>
              <a:off x="5928089" y="5221427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FFFFFF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5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EF4BCBF5-39B9-E049-B8EC-3732FB17493B}"/>
              </a:ext>
            </a:extLst>
          </p:cNvPr>
          <p:cNvSpPr txBox="1"/>
          <p:nvPr/>
        </p:nvSpPr>
        <p:spPr>
          <a:xfrm>
            <a:off x="6659718" y="5138839"/>
            <a:ext cx="15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5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2B55A7A-B777-774C-9124-6CE3EE53EE71}"/>
              </a:ext>
            </a:extLst>
          </p:cNvPr>
          <p:cNvSpPr/>
          <p:nvPr/>
        </p:nvSpPr>
        <p:spPr>
          <a:xfrm>
            <a:off x="6659718" y="5384941"/>
            <a:ext cx="26149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39CF7359-4488-7643-8F0A-2332E51F499C}"/>
              </a:ext>
            </a:extLst>
          </p:cNvPr>
          <p:cNvGrpSpPr/>
          <p:nvPr/>
        </p:nvGrpSpPr>
        <p:grpSpPr>
          <a:xfrm rot="5400000">
            <a:off x="6353675" y="1318433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7B9D2731-0040-EA47-A673-5E33F9D812E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956A3352-E19B-B947-ACF1-4FFD2BDC87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3BF8A248-E3C5-294B-98C7-6A0E62F50BCC}"/>
              </a:ext>
            </a:extLst>
          </p:cNvPr>
          <p:cNvGrpSpPr/>
          <p:nvPr/>
        </p:nvGrpSpPr>
        <p:grpSpPr>
          <a:xfrm rot="5400000">
            <a:off x="6353675" y="2357524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B1D08B12-3844-814E-A1DB-28E748EF59C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BBD055A0-7890-024C-AC19-E7B48F1274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C1800C28-5D03-4C44-8EBA-ACC4A053509E}"/>
              </a:ext>
            </a:extLst>
          </p:cNvPr>
          <p:cNvGrpSpPr/>
          <p:nvPr/>
        </p:nvGrpSpPr>
        <p:grpSpPr>
          <a:xfrm rot="5400000">
            <a:off x="6353675" y="3396615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6F8622DB-E402-4542-B8F3-88650FE6DF3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AFEA2487-4B77-CF41-BD87-5A4984B5FF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3D3428D3-612C-2343-9762-3D726D5AE521}"/>
              </a:ext>
            </a:extLst>
          </p:cNvPr>
          <p:cNvGrpSpPr/>
          <p:nvPr/>
        </p:nvGrpSpPr>
        <p:grpSpPr>
          <a:xfrm rot="5400000">
            <a:off x="6353675" y="4435706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5D17AAB-4D9E-9045-A5F1-74CB78866BC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5FB5C6B8-A280-1442-A585-565B16564C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08BBEE89-22DD-8F40-9FA9-09D8FCAB832D}"/>
              </a:ext>
            </a:extLst>
          </p:cNvPr>
          <p:cNvGrpSpPr/>
          <p:nvPr/>
        </p:nvGrpSpPr>
        <p:grpSpPr>
          <a:xfrm rot="5400000">
            <a:off x="6353675" y="5474797"/>
            <a:ext cx="609897" cy="64771"/>
            <a:chOff x="9057010" y="1527024"/>
            <a:chExt cx="609897" cy="64771"/>
          </a:xfrm>
          <a:solidFill>
            <a:schemeClr val="accent1"/>
          </a:solidFill>
        </p:grpSpPr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3A93FBBE-D9EC-1A4D-BEF0-484B43F6A1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05961" y="1310457"/>
              <a:ext cx="0" cy="497902"/>
            </a:xfrm>
            <a:prstGeom prst="line">
              <a:avLst/>
            </a:prstGeom>
            <a:grpFill/>
            <a:ln w="4445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74D39BAC-E3B6-C248-B816-8B9A1FE6AD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7" name="Graphic 19">
            <a:extLst>
              <a:ext uri="{FF2B5EF4-FFF2-40B4-BE49-F238E27FC236}">
                <a16:creationId xmlns:a16="http://schemas.microsoft.com/office/drawing/2014/main" id="{3490F45C-053C-F547-8C7B-3F51F127971C}"/>
              </a:ext>
            </a:extLst>
          </p:cNvPr>
          <p:cNvGrpSpPr/>
          <p:nvPr/>
        </p:nvGrpSpPr>
        <p:grpSpPr>
          <a:xfrm>
            <a:off x="9248818" y="2021566"/>
            <a:ext cx="2397380" cy="3196507"/>
            <a:chOff x="9008116" y="1444020"/>
            <a:chExt cx="2830539" cy="3774053"/>
          </a:xfrm>
        </p:grpSpPr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D28C4086-8C58-3945-A269-F80D7C07972A}"/>
                </a:ext>
              </a:extLst>
            </p:cNvPr>
            <p:cNvSpPr/>
            <p:nvPr/>
          </p:nvSpPr>
          <p:spPr>
            <a:xfrm>
              <a:off x="10302694" y="2032305"/>
              <a:ext cx="39313" cy="77816"/>
            </a:xfrm>
            <a:custGeom>
              <a:avLst/>
              <a:gdLst>
                <a:gd name="connsiteX0" fmla="*/ 16511 w 0"/>
                <a:gd name="connsiteY0" fmla="*/ 0 h 77815"/>
                <a:gd name="connsiteX1" fmla="*/ 18870 w 0"/>
                <a:gd name="connsiteY1" fmla="*/ 97658 h 77815"/>
                <a:gd name="connsiteX2" fmla="*/ 7469 w 0"/>
                <a:gd name="connsiteY2" fmla="*/ 90655 h 77815"/>
                <a:gd name="connsiteX3" fmla="*/ 0 w 0"/>
                <a:gd name="connsiteY3" fmla="*/ 12840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77815">
                  <a:moveTo>
                    <a:pt x="16511" y="0"/>
                  </a:moveTo>
                  <a:cubicBezTo>
                    <a:pt x="24996" y="31923"/>
                    <a:pt x="25803" y="65370"/>
                    <a:pt x="18870" y="97658"/>
                  </a:cubicBezTo>
                  <a:lnTo>
                    <a:pt x="7469" y="90655"/>
                  </a:lnTo>
                  <a:lnTo>
                    <a:pt x="0" y="12840"/>
                  </a:ln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04B74C8D-FC1E-824D-B66D-43A7F4E064D5}"/>
                </a:ext>
              </a:extLst>
            </p:cNvPr>
            <p:cNvSpPr/>
            <p:nvPr/>
          </p:nvSpPr>
          <p:spPr>
            <a:xfrm>
              <a:off x="10296327" y="2160063"/>
              <a:ext cx="39313" cy="155631"/>
            </a:xfrm>
            <a:custGeom>
              <a:avLst/>
              <a:gdLst>
                <a:gd name="connsiteX0" fmla="*/ 9120 w 39313"/>
                <a:gd name="connsiteY0" fmla="*/ 169887 h 155631"/>
                <a:gd name="connsiteX1" fmla="*/ 60620 w 39313"/>
                <a:gd name="connsiteY1" fmla="*/ 158603 h 155631"/>
                <a:gd name="connsiteX2" fmla="*/ 21307 w 39313"/>
                <a:gd name="connsiteY2" fmla="*/ 249 h 155631"/>
                <a:gd name="connsiteX3" fmla="*/ 9120 w 39313"/>
                <a:gd name="connsiteY3" fmla="*/ 169887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13" h="155631">
                  <a:moveTo>
                    <a:pt x="9120" y="169887"/>
                  </a:moveTo>
                  <a:lnTo>
                    <a:pt x="60620" y="158603"/>
                  </a:lnTo>
                  <a:cubicBezTo>
                    <a:pt x="60620" y="158603"/>
                    <a:pt x="60620" y="8030"/>
                    <a:pt x="21307" y="249"/>
                  </a:cubicBezTo>
                  <a:cubicBezTo>
                    <a:pt x="-18006" y="-7533"/>
                    <a:pt x="9120" y="169887"/>
                    <a:pt x="9120" y="169887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A9B223EE-4D44-6B40-B494-2A345D9B61E2}"/>
                </a:ext>
              </a:extLst>
            </p:cNvPr>
            <p:cNvSpPr/>
            <p:nvPr/>
          </p:nvSpPr>
          <p:spPr>
            <a:xfrm>
              <a:off x="10287767" y="2117502"/>
              <a:ext cx="39313" cy="38908"/>
            </a:xfrm>
            <a:custGeom>
              <a:avLst/>
              <a:gdLst>
                <a:gd name="connsiteX0" fmla="*/ 52668 w 39313"/>
                <a:gd name="connsiteY0" fmla="*/ 26858 h 38907"/>
                <a:gd name="connsiteX1" fmla="*/ 25542 w 39313"/>
                <a:gd name="connsiteY1" fmla="*/ 52125 h 38907"/>
                <a:gd name="connsiteX2" fmla="*/ 12 w 39313"/>
                <a:gd name="connsiteY2" fmla="*/ 25279 h 38907"/>
                <a:gd name="connsiteX3" fmla="*/ 27114 w 39313"/>
                <a:gd name="connsiteY3" fmla="*/ 11 h 38907"/>
                <a:gd name="connsiteX4" fmla="*/ 52692 w 39313"/>
                <a:gd name="connsiteY4" fmla="*/ 26050 h 38907"/>
                <a:gd name="connsiteX5" fmla="*/ 52668 w 39313"/>
                <a:gd name="connsiteY5" fmla="*/ 26858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13" h="38907">
                  <a:moveTo>
                    <a:pt x="52668" y="26858"/>
                  </a:moveTo>
                  <a:cubicBezTo>
                    <a:pt x="52227" y="41248"/>
                    <a:pt x="40083" y="52561"/>
                    <a:pt x="25542" y="52125"/>
                  </a:cubicBezTo>
                  <a:cubicBezTo>
                    <a:pt x="11002" y="51689"/>
                    <a:pt x="-428" y="39669"/>
                    <a:pt x="12" y="25279"/>
                  </a:cubicBezTo>
                  <a:cubicBezTo>
                    <a:pt x="453" y="10898"/>
                    <a:pt x="12583" y="-411"/>
                    <a:pt x="27114" y="11"/>
                  </a:cubicBezTo>
                  <a:cubicBezTo>
                    <a:pt x="41443" y="212"/>
                    <a:pt x="52894" y="11870"/>
                    <a:pt x="52692" y="26050"/>
                  </a:cubicBezTo>
                  <a:cubicBezTo>
                    <a:pt x="52688" y="26320"/>
                    <a:pt x="52680" y="26589"/>
                    <a:pt x="52668" y="26858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61E59EF9-BBE3-5242-A96E-E4B87ADB4665}"/>
                </a:ext>
              </a:extLst>
            </p:cNvPr>
            <p:cNvSpPr/>
            <p:nvPr/>
          </p:nvSpPr>
          <p:spPr>
            <a:xfrm>
              <a:off x="9223726" y="1980335"/>
              <a:ext cx="314504" cy="311262"/>
            </a:xfrm>
            <a:custGeom>
              <a:avLst/>
              <a:gdLst>
                <a:gd name="connsiteX0" fmla="*/ 334772 w 314504"/>
                <a:gd name="connsiteY0" fmla="*/ 198653 h 311262"/>
                <a:gd name="connsiteX1" fmla="*/ 216833 w 314504"/>
                <a:gd name="connsiteY1" fmla="*/ 100216 h 311262"/>
                <a:gd name="connsiteX2" fmla="*/ 161402 w 314504"/>
                <a:gd name="connsiteY2" fmla="*/ 25902 h 311262"/>
                <a:gd name="connsiteX3" fmla="*/ 65871 w 314504"/>
                <a:gd name="connsiteY3" fmla="*/ 29793 h 311262"/>
                <a:gd name="connsiteX4" fmla="*/ 611 w 314504"/>
                <a:gd name="connsiteY4" fmla="*/ 122783 h 311262"/>
                <a:gd name="connsiteX5" fmla="*/ 59188 w 314504"/>
                <a:gd name="connsiteY5" fmla="*/ 188926 h 311262"/>
                <a:gd name="connsiteX6" fmla="*/ 151180 w 314504"/>
                <a:gd name="connsiteY6" fmla="*/ 239506 h 311262"/>
                <a:gd name="connsiteX7" fmla="*/ 286024 w 314504"/>
                <a:gd name="connsiteY7" fmla="*/ 317321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504" h="311262">
                  <a:moveTo>
                    <a:pt x="334772" y="198653"/>
                  </a:moveTo>
                  <a:cubicBezTo>
                    <a:pt x="298604" y="174141"/>
                    <a:pt x="232165" y="109554"/>
                    <a:pt x="216833" y="100216"/>
                  </a:cubicBezTo>
                  <a:cubicBezTo>
                    <a:pt x="201501" y="90878"/>
                    <a:pt x="190493" y="37575"/>
                    <a:pt x="161402" y="25902"/>
                  </a:cubicBezTo>
                  <a:cubicBezTo>
                    <a:pt x="110295" y="5670"/>
                    <a:pt x="92604" y="-22343"/>
                    <a:pt x="65871" y="29793"/>
                  </a:cubicBezTo>
                  <a:cubicBezTo>
                    <a:pt x="53291" y="54305"/>
                    <a:pt x="6115" y="107608"/>
                    <a:pt x="611" y="122783"/>
                  </a:cubicBezTo>
                  <a:cubicBezTo>
                    <a:pt x="-4892" y="137957"/>
                    <a:pt x="27737" y="167526"/>
                    <a:pt x="59188" y="188926"/>
                  </a:cubicBezTo>
                  <a:cubicBezTo>
                    <a:pt x="88489" y="208108"/>
                    <a:pt x="119244" y="225018"/>
                    <a:pt x="151180" y="239506"/>
                  </a:cubicBezTo>
                  <a:cubicBezTo>
                    <a:pt x="197428" y="263172"/>
                    <a:pt x="242434" y="289144"/>
                    <a:pt x="286024" y="317321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1DA4D4BD-C9D4-5544-8E99-FC29A8121E70}"/>
                </a:ext>
              </a:extLst>
            </p:cNvPr>
            <p:cNvSpPr/>
            <p:nvPr/>
          </p:nvSpPr>
          <p:spPr>
            <a:xfrm>
              <a:off x="9358581" y="1952158"/>
              <a:ext cx="78626" cy="155631"/>
            </a:xfrm>
            <a:custGeom>
              <a:avLst/>
              <a:gdLst>
                <a:gd name="connsiteX0" fmla="*/ 113036 w 78626"/>
                <a:gd name="connsiteY0" fmla="*/ 162243 h 155631"/>
                <a:gd name="connsiteX1" fmla="*/ 69005 w 78626"/>
                <a:gd name="connsiteY1" fmla="*/ 67697 h 155631"/>
                <a:gd name="connsiteX2" fmla="*/ 16719 w 78626"/>
                <a:gd name="connsiteY2" fmla="*/ 10892 h 155631"/>
                <a:gd name="connsiteX3" fmla="*/ 208 w 78626"/>
                <a:gd name="connsiteY3" fmla="*/ 10892 h 155631"/>
                <a:gd name="connsiteX4" fmla="*/ 18685 w 78626"/>
                <a:gd name="connsiteY4" fmla="*/ 60694 h 155631"/>
                <a:gd name="connsiteX5" fmla="*/ 27334 w 78626"/>
                <a:gd name="connsiteY5" fmla="*/ 115554 h 155631"/>
                <a:gd name="connsiteX6" fmla="*/ 113036 w 78626"/>
                <a:gd name="connsiteY6" fmla="*/ 162243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26" h="155631">
                  <a:moveTo>
                    <a:pt x="113036" y="162243"/>
                  </a:moveTo>
                  <a:cubicBezTo>
                    <a:pt x="104387" y="155629"/>
                    <a:pt x="73723" y="73533"/>
                    <a:pt x="69005" y="67697"/>
                  </a:cubicBezTo>
                  <a:cubicBezTo>
                    <a:pt x="49634" y="50607"/>
                    <a:pt x="32111" y="31570"/>
                    <a:pt x="16719" y="10892"/>
                  </a:cubicBezTo>
                  <a:cubicBezTo>
                    <a:pt x="12788" y="-780"/>
                    <a:pt x="2566" y="-6228"/>
                    <a:pt x="208" y="10892"/>
                  </a:cubicBezTo>
                  <a:cubicBezTo>
                    <a:pt x="-2151" y="28011"/>
                    <a:pt x="16326" y="42407"/>
                    <a:pt x="18685" y="60694"/>
                  </a:cubicBezTo>
                  <a:cubicBezTo>
                    <a:pt x="21043" y="78980"/>
                    <a:pt x="11215" y="99602"/>
                    <a:pt x="27334" y="115554"/>
                  </a:cubicBezTo>
                  <a:cubicBezTo>
                    <a:pt x="54025" y="134275"/>
                    <a:pt x="82776" y="149938"/>
                    <a:pt x="113036" y="162243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DD0E4BCF-AA19-5C43-9DE1-9FE44BA72527}"/>
                </a:ext>
              </a:extLst>
            </p:cNvPr>
            <p:cNvSpPr/>
            <p:nvPr/>
          </p:nvSpPr>
          <p:spPr>
            <a:xfrm>
              <a:off x="9035399" y="1655560"/>
              <a:ext cx="471757" cy="1050510"/>
            </a:xfrm>
            <a:custGeom>
              <a:avLst/>
              <a:gdLst>
                <a:gd name="connsiteX0" fmla="*/ 42695 w 471756"/>
                <a:gd name="connsiteY0" fmla="*/ 1075918 h 1050509"/>
                <a:gd name="connsiteX1" fmla="*/ 15175 w 471756"/>
                <a:gd name="connsiteY1" fmla="*/ 1083310 h 1050509"/>
                <a:gd name="connsiteX2" fmla="*/ 15175 w 471756"/>
                <a:gd name="connsiteY2" fmla="*/ 1083310 h 1050509"/>
                <a:gd name="connsiteX3" fmla="*/ 630 w 471756"/>
                <a:gd name="connsiteY3" fmla="*/ 1058798 h 1050509"/>
                <a:gd name="connsiteX4" fmla="*/ 433073 w 471756"/>
                <a:gd name="connsiteY4" fmla="*/ 10234 h 1050509"/>
                <a:gd name="connsiteX5" fmla="*/ 460592 w 471756"/>
                <a:gd name="connsiteY5" fmla="*/ 2452 h 1050509"/>
                <a:gd name="connsiteX6" fmla="*/ 460592 w 471756"/>
                <a:gd name="connsiteY6" fmla="*/ 2452 h 1050509"/>
                <a:gd name="connsiteX7" fmla="*/ 475138 w 471756"/>
                <a:gd name="connsiteY7" fmla="*/ 27353 h 1050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756" h="1050509">
                  <a:moveTo>
                    <a:pt x="42695" y="1075918"/>
                  </a:moveTo>
                  <a:cubicBezTo>
                    <a:pt x="36928" y="1085181"/>
                    <a:pt x="24883" y="1088417"/>
                    <a:pt x="15175" y="1083310"/>
                  </a:cubicBezTo>
                  <a:lnTo>
                    <a:pt x="15175" y="1083310"/>
                  </a:lnTo>
                  <a:cubicBezTo>
                    <a:pt x="4367" y="1080455"/>
                    <a:pt x="-2115" y="1069531"/>
                    <a:pt x="630" y="1058798"/>
                  </a:cubicBezTo>
                  <a:lnTo>
                    <a:pt x="433073" y="10234"/>
                  </a:lnTo>
                  <a:cubicBezTo>
                    <a:pt x="438576" y="658"/>
                    <a:pt x="450808" y="-2801"/>
                    <a:pt x="460592" y="2452"/>
                  </a:cubicBezTo>
                  <a:lnTo>
                    <a:pt x="460592" y="2452"/>
                  </a:lnTo>
                  <a:cubicBezTo>
                    <a:pt x="471321" y="5652"/>
                    <a:pt x="477690" y="16554"/>
                    <a:pt x="475138" y="27353"/>
                  </a:cubicBezTo>
                  <a:close/>
                </a:path>
              </a:pathLst>
            </a:custGeom>
            <a:solidFill>
              <a:srgbClr val="6B7789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7CA6859C-1E6D-0442-B24D-EC71C4A894E7}"/>
                </a:ext>
              </a:extLst>
            </p:cNvPr>
            <p:cNvSpPr/>
            <p:nvPr/>
          </p:nvSpPr>
          <p:spPr>
            <a:xfrm>
              <a:off x="9007022" y="2596027"/>
              <a:ext cx="117939" cy="155631"/>
            </a:xfrm>
            <a:custGeom>
              <a:avLst/>
              <a:gdLst>
                <a:gd name="connsiteX0" fmla="*/ 71071 w 117939"/>
                <a:gd name="connsiteY0" fmla="*/ 172802 h 155631"/>
                <a:gd name="connsiteX1" fmla="*/ 48671 w 117939"/>
                <a:gd name="connsiteY1" fmla="*/ 182532 h 155631"/>
                <a:gd name="connsiteX2" fmla="*/ 48662 w 117939"/>
                <a:gd name="connsiteY2" fmla="*/ 182529 h 155631"/>
                <a:gd name="connsiteX3" fmla="*/ 11708 w 117939"/>
                <a:gd name="connsiteY3" fmla="*/ 167355 h 155631"/>
                <a:gd name="connsiteX4" fmla="*/ 934 w 117939"/>
                <a:gd name="connsiteY4" fmla="*/ 145619 h 155631"/>
                <a:gd name="connsiteX5" fmla="*/ 1094 w 117939"/>
                <a:gd name="connsiteY5" fmla="*/ 145178 h 155631"/>
                <a:gd name="connsiteX6" fmla="*/ 56132 w 117939"/>
                <a:gd name="connsiteY6" fmla="*/ 11335 h 155631"/>
                <a:gd name="connsiteX7" fmla="*/ 78260 w 117939"/>
                <a:gd name="connsiteY7" fmla="*/ 1013 h 155631"/>
                <a:gd name="connsiteX8" fmla="*/ 79720 w 117939"/>
                <a:gd name="connsiteY8" fmla="*/ 1608 h 155631"/>
                <a:gd name="connsiteX9" fmla="*/ 119033 w 117939"/>
                <a:gd name="connsiteY9" fmla="*/ 15226 h 155631"/>
                <a:gd name="connsiteX10" fmla="*/ 128112 w 117939"/>
                <a:gd name="connsiteY10" fmla="*/ 37707 h 155631"/>
                <a:gd name="connsiteX11" fmla="*/ 128075 w 117939"/>
                <a:gd name="connsiteY11" fmla="*/ 37792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7939" h="155631">
                  <a:moveTo>
                    <a:pt x="71071" y="172802"/>
                  </a:moveTo>
                  <a:cubicBezTo>
                    <a:pt x="67600" y="181611"/>
                    <a:pt x="57571" y="185967"/>
                    <a:pt x="48671" y="182532"/>
                  </a:cubicBezTo>
                  <a:cubicBezTo>
                    <a:pt x="48668" y="182531"/>
                    <a:pt x="48665" y="182530"/>
                    <a:pt x="48662" y="182529"/>
                  </a:cubicBezTo>
                  <a:lnTo>
                    <a:pt x="11708" y="167355"/>
                  </a:lnTo>
                  <a:cubicBezTo>
                    <a:pt x="2668" y="164297"/>
                    <a:pt x="-2155" y="154566"/>
                    <a:pt x="934" y="145619"/>
                  </a:cubicBezTo>
                  <a:cubicBezTo>
                    <a:pt x="985" y="145471"/>
                    <a:pt x="1038" y="145324"/>
                    <a:pt x="1094" y="145178"/>
                  </a:cubicBezTo>
                  <a:lnTo>
                    <a:pt x="56132" y="11335"/>
                  </a:lnTo>
                  <a:cubicBezTo>
                    <a:pt x="59362" y="2437"/>
                    <a:pt x="69269" y="-2184"/>
                    <a:pt x="78260" y="1013"/>
                  </a:cubicBezTo>
                  <a:cubicBezTo>
                    <a:pt x="78755" y="1189"/>
                    <a:pt x="79243" y="1388"/>
                    <a:pt x="79720" y="1608"/>
                  </a:cubicBezTo>
                  <a:lnTo>
                    <a:pt x="119033" y="15226"/>
                  </a:lnTo>
                  <a:cubicBezTo>
                    <a:pt x="127813" y="18952"/>
                    <a:pt x="131877" y="29018"/>
                    <a:pt x="128112" y="37707"/>
                  </a:cubicBezTo>
                  <a:cubicBezTo>
                    <a:pt x="128100" y="37736"/>
                    <a:pt x="128087" y="37764"/>
                    <a:pt x="128075" y="37792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95F217B4-2EF2-A34D-B557-269E79DB05A3}"/>
                </a:ext>
              </a:extLst>
            </p:cNvPr>
            <p:cNvSpPr/>
            <p:nvPr/>
          </p:nvSpPr>
          <p:spPr>
            <a:xfrm>
              <a:off x="9624151" y="1487597"/>
              <a:ext cx="39313" cy="38908"/>
            </a:xfrm>
            <a:custGeom>
              <a:avLst/>
              <a:gdLst>
                <a:gd name="connsiteX0" fmla="*/ 0 w 0"/>
                <a:gd name="connsiteY0" fmla="*/ 0 h 0"/>
                <a:gd name="connsiteX1" fmla="*/ 24374 w 0"/>
                <a:gd name="connsiteY1" fmla="*/ 12061 h 0"/>
                <a:gd name="connsiteX2" fmla="*/ 20836 w 0"/>
                <a:gd name="connsiteY2" fmla="*/ 20621 h 0"/>
                <a:gd name="connsiteX3" fmla="*/ 5111 w 0"/>
                <a:gd name="connsiteY3" fmla="*/ 1711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23981" y="7392"/>
                    <a:pt x="24374" y="12061"/>
                  </a:cubicBezTo>
                  <a:cubicBezTo>
                    <a:pt x="24349" y="15258"/>
                    <a:pt x="23082" y="18323"/>
                    <a:pt x="20836" y="20621"/>
                  </a:cubicBezTo>
                  <a:lnTo>
                    <a:pt x="5111" y="17119"/>
                  </a:lnTo>
                  <a:close/>
                </a:path>
              </a:pathLst>
            </a:custGeom>
            <a:solidFill>
              <a:srgbClr val="6B7789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1384C9C3-3146-2F45-B393-43683C982971}"/>
                </a:ext>
              </a:extLst>
            </p:cNvPr>
            <p:cNvSpPr/>
            <p:nvPr/>
          </p:nvSpPr>
          <p:spPr>
            <a:xfrm>
              <a:off x="9538056" y="1452580"/>
              <a:ext cx="39313" cy="38908"/>
            </a:xfrm>
            <a:custGeom>
              <a:avLst/>
              <a:gdLst>
                <a:gd name="connsiteX0" fmla="*/ 0 w 0"/>
                <a:gd name="connsiteY0" fmla="*/ 0 h 0"/>
                <a:gd name="connsiteX1" fmla="*/ 23981 w 0"/>
                <a:gd name="connsiteY1" fmla="*/ 11672 h 0"/>
                <a:gd name="connsiteX2" fmla="*/ 20443 w 0"/>
                <a:gd name="connsiteY2" fmla="*/ 19843 h 0"/>
                <a:gd name="connsiteX3" fmla="*/ 5111 w 0"/>
                <a:gd name="connsiteY3" fmla="*/ 15952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0"/>
                  </a:moveTo>
                  <a:cubicBezTo>
                    <a:pt x="0" y="0"/>
                    <a:pt x="23195" y="7392"/>
                    <a:pt x="23981" y="11672"/>
                  </a:cubicBezTo>
                  <a:cubicBezTo>
                    <a:pt x="24029" y="14770"/>
                    <a:pt x="22742" y="17741"/>
                    <a:pt x="20443" y="19843"/>
                  </a:cubicBezTo>
                  <a:lnTo>
                    <a:pt x="5111" y="15952"/>
                  </a:lnTo>
                  <a:close/>
                </a:path>
              </a:pathLst>
            </a:custGeom>
            <a:solidFill>
              <a:srgbClr val="6B7789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625699A8-1A25-CE4A-B838-A0D27631EBBE}"/>
                </a:ext>
              </a:extLst>
            </p:cNvPr>
            <p:cNvSpPr/>
            <p:nvPr/>
          </p:nvSpPr>
          <p:spPr>
            <a:xfrm>
              <a:off x="9430242" y="1449455"/>
              <a:ext cx="275191" cy="233447"/>
            </a:xfrm>
            <a:custGeom>
              <a:avLst/>
              <a:gdLst>
                <a:gd name="connsiteX0" fmla="*/ 221428 w 275191"/>
                <a:gd name="connsiteY0" fmla="*/ 222953 h 233446"/>
                <a:gd name="connsiteX1" fmla="*/ 194115 w 275191"/>
                <a:gd name="connsiteY1" fmla="*/ 232333 h 233446"/>
                <a:gd name="connsiteX2" fmla="*/ 191943 w 275191"/>
                <a:gd name="connsiteY2" fmla="*/ 231124 h 233446"/>
                <a:gd name="connsiteX3" fmla="*/ 12283 w 275191"/>
                <a:gd name="connsiteY3" fmla="*/ 136189 h 233446"/>
                <a:gd name="connsiteX4" fmla="*/ 1275 w 275191"/>
                <a:gd name="connsiteY4" fmla="*/ 112066 h 233446"/>
                <a:gd name="connsiteX5" fmla="*/ 56313 w 275191"/>
                <a:gd name="connsiteY5" fmla="*/ 10906 h 233446"/>
                <a:gd name="connsiteX6" fmla="*/ 76756 w 275191"/>
                <a:gd name="connsiteY6" fmla="*/ 401 h 233446"/>
                <a:gd name="connsiteX7" fmla="*/ 263886 w 275191"/>
                <a:gd name="connsiteY7" fmla="*/ 75493 h 233446"/>
                <a:gd name="connsiteX8" fmla="*/ 280005 w 275191"/>
                <a:gd name="connsiteY8" fmla="*/ 111677 h 2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91" h="233446">
                  <a:moveTo>
                    <a:pt x="221428" y="222953"/>
                  </a:moveTo>
                  <a:cubicBezTo>
                    <a:pt x="216503" y="233008"/>
                    <a:pt x="204275" y="237207"/>
                    <a:pt x="194115" y="232333"/>
                  </a:cubicBezTo>
                  <a:cubicBezTo>
                    <a:pt x="193367" y="231974"/>
                    <a:pt x="192642" y="231570"/>
                    <a:pt x="191943" y="231124"/>
                  </a:cubicBezTo>
                  <a:lnTo>
                    <a:pt x="12283" y="136189"/>
                  </a:lnTo>
                  <a:cubicBezTo>
                    <a:pt x="5993" y="132298"/>
                    <a:pt x="-3443" y="120626"/>
                    <a:pt x="1275" y="112066"/>
                  </a:cubicBezTo>
                  <a:lnTo>
                    <a:pt x="56313" y="10906"/>
                  </a:lnTo>
                  <a:cubicBezTo>
                    <a:pt x="59702" y="3007"/>
                    <a:pt x="68278" y="-1401"/>
                    <a:pt x="76756" y="401"/>
                  </a:cubicBezTo>
                  <a:lnTo>
                    <a:pt x="263886" y="75493"/>
                  </a:lnTo>
                  <a:cubicBezTo>
                    <a:pt x="278102" y="81418"/>
                    <a:pt x="285174" y="97294"/>
                    <a:pt x="280005" y="111677"/>
                  </a:cubicBezTo>
                  <a:close/>
                </a:path>
              </a:pathLst>
            </a:custGeom>
            <a:solidFill>
              <a:srgbClr val="2D2D2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1E9F0AA2-F344-B448-B0C3-4427EA4CFC59}"/>
                </a:ext>
              </a:extLst>
            </p:cNvPr>
            <p:cNvSpPr/>
            <p:nvPr/>
          </p:nvSpPr>
          <p:spPr>
            <a:xfrm>
              <a:off x="9430535" y="1443695"/>
              <a:ext cx="235878" cy="194539"/>
            </a:xfrm>
            <a:custGeom>
              <a:avLst/>
              <a:gdLst>
                <a:gd name="connsiteX0" fmla="*/ 210521 w 235878"/>
                <a:gd name="connsiteY0" fmla="*/ 214317 h 194538"/>
                <a:gd name="connsiteX1" fmla="*/ 184218 w 235878"/>
                <a:gd name="connsiteY1" fmla="*/ 223219 h 194538"/>
                <a:gd name="connsiteX2" fmla="*/ 182216 w 235878"/>
                <a:gd name="connsiteY2" fmla="*/ 222099 h 194538"/>
                <a:gd name="connsiteX3" fmla="*/ 4128 w 235878"/>
                <a:gd name="connsiteY3" fmla="*/ 133000 h 194538"/>
                <a:gd name="connsiteX4" fmla="*/ 4128 w 235878"/>
                <a:gd name="connsiteY4" fmla="*/ 107710 h 194538"/>
                <a:gd name="connsiteX5" fmla="*/ 53662 w 235878"/>
                <a:gd name="connsiteY5" fmla="*/ 11219 h 194538"/>
                <a:gd name="connsiteX6" fmla="*/ 72926 w 235878"/>
                <a:gd name="connsiteY6" fmla="*/ 325 h 194538"/>
                <a:gd name="connsiteX7" fmla="*/ 261235 w 235878"/>
                <a:gd name="connsiteY7" fmla="*/ 78140 h 194538"/>
                <a:gd name="connsiteX8" fmla="*/ 271240 w 235878"/>
                <a:gd name="connsiteY8" fmla="*/ 103218 h 194538"/>
                <a:gd name="connsiteX9" fmla="*/ 269884 w 235878"/>
                <a:gd name="connsiteY9" fmla="*/ 105765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5878" h="194538">
                  <a:moveTo>
                    <a:pt x="210521" y="214317"/>
                  </a:moveTo>
                  <a:cubicBezTo>
                    <a:pt x="205742" y="223964"/>
                    <a:pt x="193965" y="227949"/>
                    <a:pt x="184218" y="223219"/>
                  </a:cubicBezTo>
                  <a:cubicBezTo>
                    <a:pt x="183529" y="222884"/>
                    <a:pt x="182861" y="222510"/>
                    <a:pt x="182216" y="222099"/>
                  </a:cubicBezTo>
                  <a:lnTo>
                    <a:pt x="4128" y="133000"/>
                  </a:lnTo>
                  <a:cubicBezTo>
                    <a:pt x="-1376" y="129498"/>
                    <a:pt x="-1376" y="115881"/>
                    <a:pt x="4128" y="107710"/>
                  </a:cubicBezTo>
                  <a:lnTo>
                    <a:pt x="53662" y="11219"/>
                  </a:lnTo>
                  <a:cubicBezTo>
                    <a:pt x="56441" y="3342"/>
                    <a:pt x="64658" y="-1306"/>
                    <a:pt x="72926" y="325"/>
                  </a:cubicBezTo>
                  <a:lnTo>
                    <a:pt x="261235" y="78140"/>
                  </a:lnTo>
                  <a:cubicBezTo>
                    <a:pt x="270995" y="82331"/>
                    <a:pt x="275474" y="93559"/>
                    <a:pt x="271240" y="103218"/>
                  </a:cubicBezTo>
                  <a:cubicBezTo>
                    <a:pt x="270853" y="104099"/>
                    <a:pt x="270400" y="104951"/>
                    <a:pt x="269884" y="105765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D6552C29-8D3C-7A4A-A9CF-6007DD552A8D}"/>
                </a:ext>
              </a:extLst>
            </p:cNvPr>
            <p:cNvSpPr/>
            <p:nvPr/>
          </p:nvSpPr>
          <p:spPr>
            <a:xfrm>
              <a:off x="9456862" y="1516316"/>
              <a:ext cx="117939" cy="155631"/>
            </a:xfrm>
            <a:custGeom>
              <a:avLst/>
              <a:gdLst>
                <a:gd name="connsiteX0" fmla="*/ 62323 w 117939"/>
                <a:gd name="connsiteY0" fmla="*/ 173601 h 155631"/>
                <a:gd name="connsiteX1" fmla="*/ 19865 w 117939"/>
                <a:gd name="connsiteY1" fmla="*/ 180604 h 155631"/>
                <a:gd name="connsiteX2" fmla="*/ 19865 w 117939"/>
                <a:gd name="connsiteY2" fmla="*/ 180604 h 155631"/>
                <a:gd name="connsiteX3" fmla="*/ 1781 w 117939"/>
                <a:gd name="connsiteY3" fmla="*/ 141697 h 155631"/>
                <a:gd name="connsiteX4" fmla="*/ 72152 w 117939"/>
                <a:gd name="connsiteY4" fmla="*/ 9799 h 155631"/>
                <a:gd name="connsiteX5" fmla="*/ 112644 w 117939"/>
                <a:gd name="connsiteY5" fmla="*/ 5519 h 155631"/>
                <a:gd name="connsiteX6" fmla="*/ 112644 w 117939"/>
                <a:gd name="connsiteY6" fmla="*/ 5519 h 155631"/>
                <a:gd name="connsiteX7" fmla="*/ 130728 w 117939"/>
                <a:gd name="connsiteY7" fmla="*/ 44427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939" h="155631">
                  <a:moveTo>
                    <a:pt x="62323" y="173601"/>
                  </a:moveTo>
                  <a:cubicBezTo>
                    <a:pt x="52254" y="186656"/>
                    <a:pt x="33668" y="189722"/>
                    <a:pt x="19865" y="180604"/>
                  </a:cubicBezTo>
                  <a:lnTo>
                    <a:pt x="19865" y="180604"/>
                  </a:lnTo>
                  <a:cubicBezTo>
                    <a:pt x="4198" y="174609"/>
                    <a:pt x="-3814" y="157372"/>
                    <a:pt x="1781" y="141697"/>
                  </a:cubicBezTo>
                  <a:lnTo>
                    <a:pt x="72152" y="9799"/>
                  </a:lnTo>
                  <a:cubicBezTo>
                    <a:pt x="82689" y="-1408"/>
                    <a:pt x="99953" y="-3233"/>
                    <a:pt x="112644" y="5519"/>
                  </a:cubicBezTo>
                  <a:lnTo>
                    <a:pt x="112644" y="5519"/>
                  </a:lnTo>
                  <a:cubicBezTo>
                    <a:pt x="128312" y="11514"/>
                    <a:pt x="136324" y="28752"/>
                    <a:pt x="130728" y="44427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38B7E0B2-26BB-CF44-AFA9-EC23ACC2139A}"/>
                </a:ext>
              </a:extLst>
            </p:cNvPr>
            <p:cNvSpPr/>
            <p:nvPr/>
          </p:nvSpPr>
          <p:spPr>
            <a:xfrm>
              <a:off x="9419859" y="1613224"/>
              <a:ext cx="39313" cy="38908"/>
            </a:xfrm>
            <a:custGeom>
              <a:avLst/>
              <a:gdLst>
                <a:gd name="connsiteX0" fmla="*/ 36818 w 39313"/>
                <a:gd name="connsiteY0" fmla="*/ 29615 h 38907"/>
                <a:gd name="connsiteX1" fmla="*/ 13033 w 39313"/>
                <a:gd name="connsiteY1" fmla="*/ 41591 h 38907"/>
                <a:gd name="connsiteX2" fmla="*/ 932 w 39313"/>
                <a:gd name="connsiteY2" fmla="*/ 18051 h 38907"/>
                <a:gd name="connsiteX3" fmla="*/ 4189 w 39313"/>
                <a:gd name="connsiteY3" fmla="*/ 12107 h 38907"/>
                <a:gd name="connsiteX4" fmla="*/ 30472 w 39313"/>
                <a:gd name="connsiteY4" fmla="*/ 1578 h 38907"/>
                <a:gd name="connsiteX5" fmla="*/ 30528 w 39313"/>
                <a:gd name="connsiteY5" fmla="*/ 1601 h 38907"/>
                <a:gd name="connsiteX6" fmla="*/ 36818 w 39313"/>
                <a:gd name="connsiteY6" fmla="*/ 29615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13" h="38907">
                  <a:moveTo>
                    <a:pt x="36818" y="29615"/>
                  </a:moveTo>
                  <a:cubicBezTo>
                    <a:pt x="33592" y="39423"/>
                    <a:pt x="22943" y="44784"/>
                    <a:pt x="13033" y="41591"/>
                  </a:cubicBezTo>
                  <a:cubicBezTo>
                    <a:pt x="3123" y="38397"/>
                    <a:pt x="-2294" y="27858"/>
                    <a:pt x="932" y="18051"/>
                  </a:cubicBezTo>
                  <a:cubicBezTo>
                    <a:pt x="1643" y="15890"/>
                    <a:pt x="2747" y="13875"/>
                    <a:pt x="4189" y="12107"/>
                  </a:cubicBezTo>
                  <a:cubicBezTo>
                    <a:pt x="8509" y="2016"/>
                    <a:pt x="20276" y="-2698"/>
                    <a:pt x="30472" y="1578"/>
                  </a:cubicBezTo>
                  <a:cubicBezTo>
                    <a:pt x="30490" y="1586"/>
                    <a:pt x="30509" y="1593"/>
                    <a:pt x="30528" y="1601"/>
                  </a:cubicBezTo>
                  <a:cubicBezTo>
                    <a:pt x="39923" y="7727"/>
                    <a:pt x="42707" y="20128"/>
                    <a:pt x="36818" y="29615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8E8DB4D0-C810-4347-8D76-D8D25201C014}"/>
                </a:ext>
              </a:extLst>
            </p:cNvPr>
            <p:cNvSpPr/>
            <p:nvPr/>
          </p:nvSpPr>
          <p:spPr>
            <a:xfrm>
              <a:off x="9434663" y="1622996"/>
              <a:ext cx="39313" cy="38908"/>
            </a:xfrm>
            <a:custGeom>
              <a:avLst/>
              <a:gdLst>
                <a:gd name="connsiteX0" fmla="*/ 46389 w 39313"/>
                <a:gd name="connsiteY0" fmla="*/ 49024 h 38907"/>
                <a:gd name="connsiteX1" fmla="*/ 0 w 39313"/>
                <a:gd name="connsiteY1" fmla="*/ 24901 h 38907"/>
                <a:gd name="connsiteX2" fmla="*/ 13366 w 39313"/>
                <a:gd name="connsiteY2" fmla="*/ 0 h 38907"/>
                <a:gd name="connsiteX3" fmla="*/ 59756 w 39313"/>
                <a:gd name="connsiteY3" fmla="*/ 24123 h 38907"/>
                <a:gd name="connsiteX4" fmla="*/ 46389 w 39313"/>
                <a:gd name="connsiteY4" fmla="*/ 49024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13" h="38907">
                  <a:moveTo>
                    <a:pt x="46389" y="49024"/>
                  </a:moveTo>
                  <a:lnTo>
                    <a:pt x="0" y="24901"/>
                  </a:lnTo>
                  <a:lnTo>
                    <a:pt x="13366" y="0"/>
                  </a:lnTo>
                  <a:lnTo>
                    <a:pt x="59756" y="24123"/>
                  </a:lnTo>
                  <a:lnTo>
                    <a:pt x="46389" y="49024"/>
                  </a:ln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1CCE7F77-8A60-1E45-B583-D65C75579C46}"/>
                </a:ext>
              </a:extLst>
            </p:cNvPr>
            <p:cNvSpPr/>
            <p:nvPr/>
          </p:nvSpPr>
          <p:spPr>
            <a:xfrm>
              <a:off x="9464409" y="1452580"/>
              <a:ext cx="78626" cy="155631"/>
            </a:xfrm>
            <a:custGeom>
              <a:avLst/>
              <a:gdLst>
                <a:gd name="connsiteX0" fmla="*/ 21360 w 78626"/>
                <a:gd name="connsiteY0" fmla="*/ 152908 h 155631"/>
                <a:gd name="connsiteX1" fmla="*/ 19395 w 78626"/>
                <a:gd name="connsiteY1" fmla="*/ 135399 h 155631"/>
                <a:gd name="connsiteX2" fmla="*/ 86227 w 78626"/>
                <a:gd name="connsiteY2" fmla="*/ 6614 h 155631"/>
                <a:gd name="connsiteX3" fmla="*/ 73647 w 78626"/>
                <a:gd name="connsiteY3" fmla="*/ 0 h 155631"/>
                <a:gd name="connsiteX4" fmla="*/ 2883 w 78626"/>
                <a:gd name="connsiteY4" fmla="*/ 134621 h 155631"/>
                <a:gd name="connsiteX5" fmla="*/ 2883 w 78626"/>
                <a:gd name="connsiteY5" fmla="*/ 149017 h 155631"/>
                <a:gd name="connsiteX6" fmla="*/ 18215 w 78626"/>
                <a:gd name="connsiteY6" fmla="*/ 159133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26" h="155631">
                  <a:moveTo>
                    <a:pt x="21360" y="152908"/>
                  </a:moveTo>
                  <a:cubicBezTo>
                    <a:pt x="13891" y="149406"/>
                    <a:pt x="10746" y="152908"/>
                    <a:pt x="19395" y="135399"/>
                  </a:cubicBezTo>
                  <a:cubicBezTo>
                    <a:pt x="28044" y="117891"/>
                    <a:pt x="86227" y="6614"/>
                    <a:pt x="86227" y="6614"/>
                  </a:cubicBezTo>
                  <a:lnTo>
                    <a:pt x="73647" y="0"/>
                  </a:lnTo>
                  <a:lnTo>
                    <a:pt x="2883" y="134621"/>
                  </a:lnTo>
                  <a:cubicBezTo>
                    <a:pt x="-961" y="138665"/>
                    <a:pt x="-961" y="144972"/>
                    <a:pt x="2883" y="149017"/>
                  </a:cubicBezTo>
                  <a:cubicBezTo>
                    <a:pt x="7550" y="153005"/>
                    <a:pt x="12700" y="156403"/>
                    <a:pt x="18215" y="159133"/>
                  </a:cubicBezTo>
                  <a:close/>
                </a:path>
              </a:pathLst>
            </a:custGeom>
            <a:solidFill>
              <a:srgbClr val="6B7789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F886D549-28A9-3A45-A4D8-F85FC30FBFB2}"/>
                </a:ext>
              </a:extLst>
            </p:cNvPr>
            <p:cNvSpPr/>
            <p:nvPr/>
          </p:nvSpPr>
          <p:spPr>
            <a:xfrm>
              <a:off x="9545744" y="1487597"/>
              <a:ext cx="78626" cy="155631"/>
            </a:xfrm>
            <a:custGeom>
              <a:avLst/>
              <a:gdLst>
                <a:gd name="connsiteX0" fmla="*/ 22976 w 78626"/>
                <a:gd name="connsiteY0" fmla="*/ 163024 h 155631"/>
                <a:gd name="connsiteX1" fmla="*/ 19831 w 78626"/>
                <a:gd name="connsiteY1" fmla="*/ 144737 h 155631"/>
                <a:gd name="connsiteX2" fmla="*/ 91381 w 78626"/>
                <a:gd name="connsiteY2" fmla="*/ 6614 h 155631"/>
                <a:gd name="connsiteX3" fmla="*/ 78408 w 78626"/>
                <a:gd name="connsiteY3" fmla="*/ 0 h 155631"/>
                <a:gd name="connsiteX4" fmla="*/ 3320 w 78626"/>
                <a:gd name="connsiteY4" fmla="*/ 141235 h 155631"/>
                <a:gd name="connsiteX5" fmla="*/ 3320 w 78626"/>
                <a:gd name="connsiteY5" fmla="*/ 156020 h 155631"/>
                <a:gd name="connsiteX6" fmla="*/ 21011 w 78626"/>
                <a:gd name="connsiteY6" fmla="*/ 166525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26" h="155631">
                  <a:moveTo>
                    <a:pt x="22976" y="163024"/>
                  </a:moveTo>
                  <a:cubicBezTo>
                    <a:pt x="13934" y="158744"/>
                    <a:pt x="17472" y="149017"/>
                    <a:pt x="19831" y="144737"/>
                  </a:cubicBezTo>
                  <a:cubicBezTo>
                    <a:pt x="26908" y="131508"/>
                    <a:pt x="91381" y="6614"/>
                    <a:pt x="91381" y="6614"/>
                  </a:cubicBezTo>
                  <a:lnTo>
                    <a:pt x="78408" y="0"/>
                  </a:lnTo>
                  <a:lnTo>
                    <a:pt x="3320" y="141235"/>
                  </a:lnTo>
                  <a:cubicBezTo>
                    <a:pt x="3320" y="141235"/>
                    <a:pt x="-4150" y="149406"/>
                    <a:pt x="3320" y="156020"/>
                  </a:cubicBezTo>
                  <a:cubicBezTo>
                    <a:pt x="8561" y="160504"/>
                    <a:pt x="14546" y="164058"/>
                    <a:pt x="21011" y="166525"/>
                  </a:cubicBezTo>
                  <a:close/>
                </a:path>
              </a:pathLst>
            </a:custGeom>
            <a:solidFill>
              <a:srgbClr val="6B7789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4B7DF071-6AB4-CF42-A49B-707FF3DD6290}"/>
                </a:ext>
              </a:extLst>
            </p:cNvPr>
            <p:cNvSpPr/>
            <p:nvPr/>
          </p:nvSpPr>
          <p:spPr>
            <a:xfrm>
              <a:off x="9281865" y="1971522"/>
              <a:ext cx="78626" cy="77816"/>
            </a:xfrm>
            <a:custGeom>
              <a:avLst/>
              <a:gdLst>
                <a:gd name="connsiteX0" fmla="*/ 60805 w 78626"/>
                <a:gd name="connsiteY0" fmla="*/ 14094 h 77815"/>
                <a:gd name="connsiteX1" fmla="*/ 91862 w 78626"/>
                <a:gd name="connsiteY1" fmla="*/ 78292 h 77815"/>
                <a:gd name="connsiteX2" fmla="*/ 26602 w 78626"/>
                <a:gd name="connsiteY2" fmla="*/ 54948 h 77815"/>
                <a:gd name="connsiteX3" fmla="*/ 13236 w 78626"/>
                <a:gd name="connsiteY3" fmla="*/ 3200 h 77815"/>
                <a:gd name="connsiteX4" fmla="*/ 60805 w 78626"/>
                <a:gd name="connsiteY4" fmla="*/ 14094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26" h="77815">
                  <a:moveTo>
                    <a:pt x="60805" y="14094"/>
                  </a:moveTo>
                  <a:cubicBezTo>
                    <a:pt x="56087" y="25378"/>
                    <a:pt x="97759" y="57282"/>
                    <a:pt x="91862" y="78292"/>
                  </a:cubicBezTo>
                  <a:cubicBezTo>
                    <a:pt x="85965" y="99302"/>
                    <a:pt x="32892" y="62340"/>
                    <a:pt x="26602" y="54948"/>
                  </a:cubicBezTo>
                  <a:cubicBezTo>
                    <a:pt x="20312" y="47555"/>
                    <a:pt x="-20573" y="24210"/>
                    <a:pt x="13236" y="3200"/>
                  </a:cubicBezTo>
                  <a:cubicBezTo>
                    <a:pt x="30534" y="-8083"/>
                    <a:pt x="60805" y="14094"/>
                    <a:pt x="60805" y="14094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1C967200-5E16-1644-8EC4-1BA16B866097}"/>
                </a:ext>
              </a:extLst>
            </p:cNvPr>
            <p:cNvSpPr/>
            <p:nvPr/>
          </p:nvSpPr>
          <p:spPr>
            <a:xfrm>
              <a:off x="9250889" y="1996510"/>
              <a:ext cx="78626" cy="77816"/>
            </a:xfrm>
            <a:custGeom>
              <a:avLst/>
              <a:gdLst>
                <a:gd name="connsiteX0" fmla="*/ 34384 w 78626"/>
                <a:gd name="connsiteY0" fmla="*/ 0 h 77815"/>
                <a:gd name="connsiteX1" fmla="*/ 4899 w 78626"/>
                <a:gd name="connsiteY1" fmla="*/ 46689 h 77815"/>
                <a:gd name="connsiteX2" fmla="*/ 102003 w 78626"/>
                <a:gd name="connsiteY2" fmla="*/ 95713 h 77815"/>
                <a:gd name="connsiteX3" fmla="*/ 85491 w 78626"/>
                <a:gd name="connsiteY3" fmla="*/ 54082 h 77815"/>
                <a:gd name="connsiteX4" fmla="*/ 34384 w 78626"/>
                <a:gd name="connsiteY4" fmla="*/ 0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26" h="77815">
                  <a:moveTo>
                    <a:pt x="34384" y="0"/>
                  </a:moveTo>
                  <a:cubicBezTo>
                    <a:pt x="22197" y="5447"/>
                    <a:pt x="-12791" y="13618"/>
                    <a:pt x="4899" y="46689"/>
                  </a:cubicBezTo>
                  <a:cubicBezTo>
                    <a:pt x="15907" y="67700"/>
                    <a:pt x="83526" y="108553"/>
                    <a:pt x="102003" y="95713"/>
                  </a:cubicBezTo>
                  <a:cubicBezTo>
                    <a:pt x="120480" y="82874"/>
                    <a:pt x="102003" y="66532"/>
                    <a:pt x="85491" y="54082"/>
                  </a:cubicBezTo>
                  <a:cubicBezTo>
                    <a:pt x="66738" y="37722"/>
                    <a:pt x="49624" y="19611"/>
                    <a:pt x="34384" y="0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AD8E7C71-187E-E441-BBB5-8C8362E40AEE}"/>
                </a:ext>
              </a:extLst>
            </p:cNvPr>
            <p:cNvSpPr/>
            <p:nvPr/>
          </p:nvSpPr>
          <p:spPr>
            <a:xfrm>
              <a:off x="9232581" y="2043200"/>
              <a:ext cx="78626" cy="77816"/>
            </a:xfrm>
            <a:custGeom>
              <a:avLst/>
              <a:gdLst>
                <a:gd name="connsiteX0" fmla="*/ 23207 w 78626"/>
                <a:gd name="connsiteY0" fmla="*/ 0 h 77815"/>
                <a:gd name="connsiteX1" fmla="*/ 12 w 78626"/>
                <a:gd name="connsiteY1" fmla="*/ 28792 h 77815"/>
                <a:gd name="connsiteX2" fmla="*/ 54264 w 78626"/>
                <a:gd name="connsiteY2" fmla="*/ 76648 h 77815"/>
                <a:gd name="connsiteX3" fmla="*/ 98295 w 78626"/>
                <a:gd name="connsiteY3" fmla="*/ 76648 h 77815"/>
                <a:gd name="connsiteX4" fmla="*/ 90039 w 78626"/>
                <a:gd name="connsiteY4" fmla="*/ 57194 h 77815"/>
                <a:gd name="connsiteX5" fmla="*/ 50726 w 78626"/>
                <a:gd name="connsiteY5" fmla="*/ 23345 h 77815"/>
                <a:gd name="connsiteX6" fmla="*/ 23207 w 78626"/>
                <a:gd name="connsiteY6" fmla="*/ 0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26" h="77815">
                  <a:moveTo>
                    <a:pt x="23207" y="0"/>
                  </a:moveTo>
                  <a:cubicBezTo>
                    <a:pt x="8661" y="6225"/>
                    <a:pt x="-381" y="14396"/>
                    <a:pt x="12" y="28792"/>
                  </a:cubicBezTo>
                  <a:cubicBezTo>
                    <a:pt x="405" y="43188"/>
                    <a:pt x="39325" y="67700"/>
                    <a:pt x="54264" y="76648"/>
                  </a:cubicBezTo>
                  <a:cubicBezTo>
                    <a:pt x="69203" y="85597"/>
                    <a:pt x="93577" y="87932"/>
                    <a:pt x="98295" y="76648"/>
                  </a:cubicBezTo>
                  <a:cubicBezTo>
                    <a:pt x="103012" y="65365"/>
                    <a:pt x="106158" y="69645"/>
                    <a:pt x="90039" y="57194"/>
                  </a:cubicBezTo>
                  <a:cubicBezTo>
                    <a:pt x="73921" y="44744"/>
                    <a:pt x="63306" y="35017"/>
                    <a:pt x="50726" y="23345"/>
                  </a:cubicBezTo>
                  <a:cubicBezTo>
                    <a:pt x="38146" y="11672"/>
                    <a:pt x="23207" y="0"/>
                    <a:pt x="23207" y="0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FA901B0A-07B8-B448-8E18-3704D9BF6A7D}"/>
                </a:ext>
              </a:extLst>
            </p:cNvPr>
            <p:cNvSpPr/>
            <p:nvPr/>
          </p:nvSpPr>
          <p:spPr>
            <a:xfrm>
              <a:off x="9220785" y="2077438"/>
              <a:ext cx="78626" cy="38908"/>
            </a:xfrm>
            <a:custGeom>
              <a:avLst/>
              <a:gdLst>
                <a:gd name="connsiteX0" fmla="*/ 20064 w 78626"/>
                <a:gd name="connsiteY0" fmla="*/ 0 h 38907"/>
                <a:gd name="connsiteX1" fmla="*/ 14 w 78626"/>
                <a:gd name="connsiteY1" fmla="*/ 25290 h 38907"/>
                <a:gd name="connsiteX2" fmla="*/ 47190 w 78626"/>
                <a:gd name="connsiteY2" fmla="*/ 66921 h 38907"/>
                <a:gd name="connsiteX3" fmla="*/ 86503 w 78626"/>
                <a:gd name="connsiteY3" fmla="*/ 66921 h 38907"/>
                <a:gd name="connsiteX4" fmla="*/ 79426 w 78626"/>
                <a:gd name="connsiteY4" fmla="*/ 49413 h 38907"/>
                <a:gd name="connsiteX5" fmla="*/ 45224 w 78626"/>
                <a:gd name="connsiteY5" fmla="*/ 20232 h 38907"/>
                <a:gd name="connsiteX6" fmla="*/ 20064 w 78626"/>
                <a:gd name="connsiteY6" fmla="*/ 0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26" h="38907">
                  <a:moveTo>
                    <a:pt x="20064" y="0"/>
                  </a:moveTo>
                  <a:cubicBezTo>
                    <a:pt x="7484" y="5447"/>
                    <a:pt x="-379" y="12450"/>
                    <a:pt x="14" y="25290"/>
                  </a:cubicBezTo>
                  <a:cubicBezTo>
                    <a:pt x="407" y="38130"/>
                    <a:pt x="35003" y="58751"/>
                    <a:pt x="47190" y="66921"/>
                  </a:cubicBezTo>
                  <a:cubicBezTo>
                    <a:pt x="59377" y="75092"/>
                    <a:pt x="82178" y="77037"/>
                    <a:pt x="86503" y="66921"/>
                  </a:cubicBezTo>
                  <a:cubicBezTo>
                    <a:pt x="90827" y="56805"/>
                    <a:pt x="93186" y="60696"/>
                    <a:pt x="79426" y="49413"/>
                  </a:cubicBezTo>
                  <a:cubicBezTo>
                    <a:pt x="65667" y="38130"/>
                    <a:pt x="55839" y="30348"/>
                    <a:pt x="45224" y="20232"/>
                  </a:cubicBezTo>
                  <a:cubicBezTo>
                    <a:pt x="34610" y="10116"/>
                    <a:pt x="20064" y="0"/>
                    <a:pt x="20064" y="0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32BDFD91-FD4B-794E-BDDB-61B52789D5A3}"/>
                </a:ext>
              </a:extLst>
            </p:cNvPr>
            <p:cNvSpPr/>
            <p:nvPr/>
          </p:nvSpPr>
          <p:spPr>
            <a:xfrm>
              <a:off x="9473976" y="2139691"/>
              <a:ext cx="393130" cy="427985"/>
            </a:xfrm>
            <a:custGeom>
              <a:avLst/>
              <a:gdLst>
                <a:gd name="connsiteX0" fmla="*/ 392344 w 393130"/>
                <a:gd name="connsiteY0" fmla="*/ 112443 h 427985"/>
                <a:gd name="connsiteX1" fmla="*/ 142313 w 393130"/>
                <a:gd name="connsiteY1" fmla="*/ 52136 h 427985"/>
                <a:gd name="connsiteX2" fmla="*/ 142313 w 393130"/>
                <a:gd name="connsiteY2" fmla="*/ 52136 h 427985"/>
                <a:gd name="connsiteX3" fmla="*/ 70763 w 393130"/>
                <a:gd name="connsiteY3" fmla="*/ 0 h 427985"/>
                <a:gd name="connsiteX4" fmla="*/ 0 w 393130"/>
                <a:gd name="connsiteY4" fmla="*/ 155631 h 427985"/>
                <a:gd name="connsiteX5" fmla="*/ 78626 w 393130"/>
                <a:gd name="connsiteY5" fmla="*/ 219051 h 427985"/>
                <a:gd name="connsiteX6" fmla="*/ 84916 w 393130"/>
                <a:gd name="connsiteY6" fmla="*/ 296866 h 427985"/>
                <a:gd name="connsiteX7" fmla="*/ 329836 w 393130"/>
                <a:gd name="connsiteY7" fmla="*/ 435378 h 427985"/>
                <a:gd name="connsiteX8" fmla="*/ 392344 w 393130"/>
                <a:gd name="connsiteY8" fmla="*/ 112443 h 42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3130" h="427985">
                  <a:moveTo>
                    <a:pt x="392344" y="112443"/>
                  </a:moveTo>
                  <a:cubicBezTo>
                    <a:pt x="323546" y="97658"/>
                    <a:pt x="158432" y="64976"/>
                    <a:pt x="142313" y="52136"/>
                  </a:cubicBezTo>
                  <a:lnTo>
                    <a:pt x="142313" y="52136"/>
                  </a:lnTo>
                  <a:lnTo>
                    <a:pt x="70763" y="0"/>
                  </a:lnTo>
                  <a:lnTo>
                    <a:pt x="0" y="155631"/>
                  </a:lnTo>
                  <a:lnTo>
                    <a:pt x="78626" y="219051"/>
                  </a:lnTo>
                  <a:cubicBezTo>
                    <a:pt x="78626" y="240450"/>
                    <a:pt x="81378" y="266129"/>
                    <a:pt x="84916" y="296866"/>
                  </a:cubicBezTo>
                  <a:cubicBezTo>
                    <a:pt x="91206" y="349781"/>
                    <a:pt x="281481" y="449774"/>
                    <a:pt x="329836" y="435378"/>
                  </a:cubicBezTo>
                  <a:cubicBezTo>
                    <a:pt x="378191" y="420982"/>
                    <a:pt x="461535" y="126839"/>
                    <a:pt x="392344" y="112443"/>
                  </a:cubicBez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CD1C95F0-FB35-0D4D-8C1F-C2503045B6E0}"/>
                </a:ext>
              </a:extLst>
            </p:cNvPr>
            <p:cNvSpPr/>
            <p:nvPr/>
          </p:nvSpPr>
          <p:spPr>
            <a:xfrm>
              <a:off x="9922144" y="2255081"/>
              <a:ext cx="432443" cy="350170"/>
            </a:xfrm>
            <a:custGeom>
              <a:avLst/>
              <a:gdLst>
                <a:gd name="connsiteX0" fmla="*/ 431264 w 432443"/>
                <a:gd name="connsiteY0" fmla="*/ 6002 h 350169"/>
                <a:gd name="connsiteX1" fmla="*/ 222119 w 432443"/>
                <a:gd name="connsiteY1" fmla="*/ 555 h 350169"/>
                <a:gd name="connsiteX2" fmla="*/ 0 w 432443"/>
                <a:gd name="connsiteY2" fmla="*/ 350725 h 350169"/>
                <a:gd name="connsiteX3" fmla="*/ 461928 w 432443"/>
                <a:gd name="connsiteY3" fmla="*/ 360452 h 35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443" h="350169">
                  <a:moveTo>
                    <a:pt x="431264" y="6002"/>
                  </a:moveTo>
                  <a:cubicBezTo>
                    <a:pt x="361612" y="13337"/>
                    <a:pt x="291285" y="11505"/>
                    <a:pt x="222119" y="555"/>
                  </a:cubicBezTo>
                  <a:cubicBezTo>
                    <a:pt x="132485" y="-16175"/>
                    <a:pt x="0" y="350725"/>
                    <a:pt x="0" y="350725"/>
                  </a:cubicBezTo>
                  <a:lnTo>
                    <a:pt x="461928" y="360452"/>
                  </a:ln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D4C92284-89A1-7F4A-938B-DF4470C78CAD}"/>
                </a:ext>
              </a:extLst>
            </p:cNvPr>
            <p:cNvSpPr/>
            <p:nvPr/>
          </p:nvSpPr>
          <p:spPr>
            <a:xfrm>
              <a:off x="9533271" y="3879646"/>
              <a:ext cx="353817" cy="1167233"/>
            </a:xfrm>
            <a:custGeom>
              <a:avLst/>
              <a:gdLst>
                <a:gd name="connsiteX0" fmla="*/ 360961 w 353817"/>
                <a:gd name="connsiteY0" fmla="*/ 931841 h 1167232"/>
                <a:gd name="connsiteX1" fmla="*/ 384549 w 353817"/>
                <a:gd name="connsiteY1" fmla="*/ 581671 h 1167232"/>
                <a:gd name="connsiteX2" fmla="*/ 352705 w 353817"/>
                <a:gd name="connsiteY2" fmla="*/ 290252 h 1167232"/>
                <a:gd name="connsiteX3" fmla="*/ 371969 w 353817"/>
                <a:gd name="connsiteY3" fmla="*/ 56805 h 1167232"/>
                <a:gd name="connsiteX4" fmla="*/ 128621 w 353817"/>
                <a:gd name="connsiteY4" fmla="*/ 0 h 1167232"/>
                <a:gd name="connsiteX5" fmla="*/ 154175 w 353817"/>
                <a:gd name="connsiteY5" fmla="*/ 348225 h 1167232"/>
                <a:gd name="connsiteX6" fmla="*/ 243415 w 353817"/>
                <a:gd name="connsiteY6" fmla="*/ 931841 h 1167232"/>
                <a:gd name="connsiteX7" fmla="*/ 179335 w 353817"/>
                <a:gd name="connsiteY7" fmla="*/ 1048564 h 1167232"/>
                <a:gd name="connsiteX8" fmla="*/ 29159 w 353817"/>
                <a:gd name="connsiteY8" fmla="*/ 1137274 h 1167232"/>
                <a:gd name="connsiteX9" fmla="*/ 42525 w 353817"/>
                <a:gd name="connsiteY9" fmla="*/ 1194857 h 1167232"/>
                <a:gd name="connsiteX10" fmla="*/ 274472 w 353817"/>
                <a:gd name="connsiteY10" fmla="*/ 1163342 h 1167232"/>
                <a:gd name="connsiteX11" fmla="*/ 371969 w 353817"/>
                <a:gd name="connsiteY11" fmla="*/ 1143888 h 1167232"/>
                <a:gd name="connsiteX12" fmla="*/ 360961 w 353817"/>
                <a:gd name="connsiteY12" fmla="*/ 931841 h 1167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3817" h="1167232">
                  <a:moveTo>
                    <a:pt x="360961" y="931841"/>
                  </a:moveTo>
                  <a:cubicBezTo>
                    <a:pt x="376251" y="815724"/>
                    <a:pt x="384129" y="698769"/>
                    <a:pt x="384549" y="581671"/>
                  </a:cubicBezTo>
                  <a:cubicBezTo>
                    <a:pt x="384549" y="397637"/>
                    <a:pt x="358995" y="372347"/>
                    <a:pt x="352705" y="290252"/>
                  </a:cubicBezTo>
                  <a:cubicBezTo>
                    <a:pt x="346415" y="208156"/>
                    <a:pt x="371969" y="112833"/>
                    <a:pt x="371969" y="56805"/>
                  </a:cubicBezTo>
                  <a:cubicBezTo>
                    <a:pt x="371969" y="778"/>
                    <a:pt x="128621" y="0"/>
                    <a:pt x="128621" y="0"/>
                  </a:cubicBezTo>
                  <a:cubicBezTo>
                    <a:pt x="128621" y="0"/>
                    <a:pt x="134911" y="272354"/>
                    <a:pt x="154175" y="348225"/>
                  </a:cubicBezTo>
                  <a:cubicBezTo>
                    <a:pt x="197812" y="521364"/>
                    <a:pt x="243808" y="931841"/>
                    <a:pt x="243415" y="931841"/>
                  </a:cubicBezTo>
                  <a:cubicBezTo>
                    <a:pt x="238800" y="977699"/>
                    <a:pt x="215699" y="1019779"/>
                    <a:pt x="179335" y="1048564"/>
                  </a:cubicBezTo>
                  <a:cubicBezTo>
                    <a:pt x="152995" y="1069574"/>
                    <a:pt x="61396" y="1116653"/>
                    <a:pt x="29159" y="1137274"/>
                  </a:cubicBezTo>
                  <a:cubicBezTo>
                    <a:pt x="-3078" y="1157895"/>
                    <a:pt x="-20769" y="1189800"/>
                    <a:pt x="42525" y="1194857"/>
                  </a:cubicBezTo>
                  <a:cubicBezTo>
                    <a:pt x="105819" y="1199916"/>
                    <a:pt x="248133" y="1147779"/>
                    <a:pt x="274472" y="1163342"/>
                  </a:cubicBezTo>
                  <a:cubicBezTo>
                    <a:pt x="307903" y="1177495"/>
                    <a:pt x="346691" y="1169756"/>
                    <a:pt x="371969" y="1143888"/>
                  </a:cubicBezTo>
                  <a:cubicBezTo>
                    <a:pt x="403812" y="1118598"/>
                    <a:pt x="360961" y="932230"/>
                    <a:pt x="360961" y="931841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36F28632-BEEC-6042-B37A-A50744C915FE}"/>
                </a:ext>
              </a:extLst>
            </p:cNvPr>
            <p:cNvSpPr/>
            <p:nvPr/>
          </p:nvSpPr>
          <p:spPr>
            <a:xfrm>
              <a:off x="9516080" y="4922763"/>
              <a:ext cx="393130" cy="155631"/>
            </a:xfrm>
            <a:custGeom>
              <a:avLst/>
              <a:gdLst>
                <a:gd name="connsiteX0" fmla="*/ 407637 w 393130"/>
                <a:gd name="connsiteY0" fmla="*/ 0 h 155631"/>
                <a:gd name="connsiteX1" fmla="*/ 402526 w 393130"/>
                <a:gd name="connsiteY1" fmla="*/ 116723 h 155631"/>
                <a:gd name="connsiteX2" fmla="*/ 291663 w 393130"/>
                <a:gd name="connsiteY2" fmla="*/ 140457 h 155631"/>
                <a:gd name="connsiteX3" fmla="*/ 215396 w 393130"/>
                <a:gd name="connsiteY3" fmla="*/ 137733 h 155631"/>
                <a:gd name="connsiteX4" fmla="*/ 6643 w 393130"/>
                <a:gd name="connsiteY4" fmla="*/ 148238 h 155631"/>
                <a:gd name="connsiteX5" fmla="*/ 78193 w 393130"/>
                <a:gd name="connsiteY5" fmla="*/ 70423 h 155631"/>
                <a:gd name="connsiteX6" fmla="*/ 165075 w 393130"/>
                <a:gd name="connsiteY6" fmla="*/ 86375 h 155631"/>
                <a:gd name="connsiteX7" fmla="*/ 407637 w 393130"/>
                <a:gd name="connsiteY7" fmla="*/ 0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130" h="155631">
                  <a:moveTo>
                    <a:pt x="407637" y="0"/>
                  </a:moveTo>
                  <a:cubicBezTo>
                    <a:pt x="420377" y="38222"/>
                    <a:pt x="418559" y="79735"/>
                    <a:pt x="402526" y="116723"/>
                  </a:cubicBezTo>
                  <a:cubicBezTo>
                    <a:pt x="389159" y="137733"/>
                    <a:pt x="312892" y="145515"/>
                    <a:pt x="291663" y="140457"/>
                  </a:cubicBezTo>
                  <a:cubicBezTo>
                    <a:pt x="267540" y="129878"/>
                    <a:pt x="240226" y="128902"/>
                    <a:pt x="215396" y="137733"/>
                  </a:cubicBezTo>
                  <a:cubicBezTo>
                    <a:pt x="180800" y="150573"/>
                    <a:pt x="35735" y="179365"/>
                    <a:pt x="6643" y="148238"/>
                  </a:cubicBezTo>
                  <a:cubicBezTo>
                    <a:pt x="-22448" y="117112"/>
                    <a:pt x="51853" y="85597"/>
                    <a:pt x="78193" y="70423"/>
                  </a:cubicBezTo>
                  <a:cubicBezTo>
                    <a:pt x="104533" y="55249"/>
                    <a:pt x="130873" y="86375"/>
                    <a:pt x="165075" y="86375"/>
                  </a:cubicBezTo>
                  <a:cubicBezTo>
                    <a:pt x="199277" y="86375"/>
                    <a:pt x="407637" y="0"/>
                    <a:pt x="407637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F67CF694-04BE-8040-AC77-038FACE19C05}"/>
                </a:ext>
              </a:extLst>
            </p:cNvPr>
            <p:cNvSpPr/>
            <p:nvPr/>
          </p:nvSpPr>
          <p:spPr>
            <a:xfrm>
              <a:off x="9827400" y="3745566"/>
              <a:ext cx="471757" cy="1322864"/>
            </a:xfrm>
            <a:custGeom>
              <a:avLst/>
              <a:gdLst>
                <a:gd name="connsiteX0" fmla="*/ 391558 w 471756"/>
                <a:gd name="connsiteY0" fmla="*/ 1056583 h 1322863"/>
                <a:gd name="connsiteX1" fmla="*/ 301924 w 471756"/>
                <a:gd name="connsiteY1" fmla="*/ 416550 h 1322863"/>
                <a:gd name="connsiteX2" fmla="*/ 262611 w 471756"/>
                <a:gd name="connsiteY2" fmla="*/ 23971 h 1322863"/>
                <a:gd name="connsiteX3" fmla="*/ 0 w 471756"/>
                <a:gd name="connsiteY3" fmla="*/ 58599 h 1322863"/>
                <a:gd name="connsiteX4" fmla="*/ 86882 w 471756"/>
                <a:gd name="connsiteY4" fmla="*/ 426277 h 1322863"/>
                <a:gd name="connsiteX5" fmla="*/ 278729 w 471756"/>
                <a:gd name="connsiteY5" fmla="*/ 1100938 h 1322863"/>
                <a:gd name="connsiteX6" fmla="*/ 459963 w 471756"/>
                <a:gd name="connsiteY6" fmla="*/ 1327381 h 1322863"/>
                <a:gd name="connsiteX7" fmla="*/ 391558 w 471756"/>
                <a:gd name="connsiteY7" fmla="*/ 1056583 h 132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1756" h="1322863">
                  <a:moveTo>
                    <a:pt x="391558" y="1056583"/>
                  </a:moveTo>
                  <a:cubicBezTo>
                    <a:pt x="381730" y="1032460"/>
                    <a:pt x="362466" y="622372"/>
                    <a:pt x="301924" y="416550"/>
                  </a:cubicBezTo>
                  <a:cubicBezTo>
                    <a:pt x="276371" y="329397"/>
                    <a:pt x="269688" y="93616"/>
                    <a:pt x="262611" y="23971"/>
                  </a:cubicBezTo>
                  <a:cubicBezTo>
                    <a:pt x="255535" y="-45674"/>
                    <a:pt x="0" y="58599"/>
                    <a:pt x="0" y="58599"/>
                  </a:cubicBezTo>
                  <a:cubicBezTo>
                    <a:pt x="12973" y="172599"/>
                    <a:pt x="78626" y="369861"/>
                    <a:pt x="86882" y="426277"/>
                  </a:cubicBezTo>
                  <a:cubicBezTo>
                    <a:pt x="128161" y="765164"/>
                    <a:pt x="240203" y="854263"/>
                    <a:pt x="278729" y="1100938"/>
                  </a:cubicBezTo>
                  <a:cubicBezTo>
                    <a:pt x="294455" y="1202098"/>
                    <a:pt x="341237" y="1422316"/>
                    <a:pt x="459963" y="1327381"/>
                  </a:cubicBezTo>
                  <a:cubicBezTo>
                    <a:pt x="525615" y="1277968"/>
                    <a:pt x="429692" y="1151518"/>
                    <a:pt x="391558" y="1056583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563AE0EC-8C10-9842-907C-5FA36C2D093A}"/>
                </a:ext>
              </a:extLst>
            </p:cNvPr>
            <p:cNvSpPr/>
            <p:nvPr/>
          </p:nvSpPr>
          <p:spPr>
            <a:xfrm>
              <a:off x="10120675" y="4901364"/>
              <a:ext cx="196565" cy="194539"/>
            </a:xfrm>
            <a:custGeom>
              <a:avLst/>
              <a:gdLst>
                <a:gd name="connsiteX0" fmla="*/ 0 w 196565"/>
                <a:gd name="connsiteY0" fmla="*/ 22955 h 194538"/>
                <a:gd name="connsiteX1" fmla="*/ 120691 w 196565"/>
                <a:gd name="connsiteY1" fmla="*/ 127617 h 194538"/>
                <a:gd name="connsiteX2" fmla="*/ 147031 w 196565"/>
                <a:gd name="connsiteY2" fmla="*/ 0 h 194538"/>
                <a:gd name="connsiteX3" fmla="*/ 197351 w 196565"/>
                <a:gd name="connsiteY3" fmla="*/ 149017 h 194538"/>
                <a:gd name="connsiteX4" fmla="*/ 158038 w 196565"/>
                <a:gd name="connsiteY4" fmla="*/ 219440 h 194538"/>
                <a:gd name="connsiteX5" fmla="*/ 44424 w 196565"/>
                <a:gd name="connsiteY5" fmla="*/ 161078 h 194538"/>
                <a:gd name="connsiteX6" fmla="*/ 0 w 196565"/>
                <a:gd name="connsiteY6" fmla="*/ 22955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565" h="194538">
                  <a:moveTo>
                    <a:pt x="0" y="22955"/>
                  </a:moveTo>
                  <a:cubicBezTo>
                    <a:pt x="48748" y="139679"/>
                    <a:pt x="101428" y="136177"/>
                    <a:pt x="120691" y="127617"/>
                  </a:cubicBezTo>
                  <a:cubicBezTo>
                    <a:pt x="150962" y="114389"/>
                    <a:pt x="163149" y="57583"/>
                    <a:pt x="147031" y="0"/>
                  </a:cubicBezTo>
                  <a:cubicBezTo>
                    <a:pt x="174869" y="45315"/>
                    <a:pt x="192066" y="96241"/>
                    <a:pt x="197351" y="149017"/>
                  </a:cubicBezTo>
                  <a:cubicBezTo>
                    <a:pt x="192241" y="198430"/>
                    <a:pt x="181233" y="214382"/>
                    <a:pt x="158038" y="219440"/>
                  </a:cubicBezTo>
                  <a:cubicBezTo>
                    <a:pt x="111089" y="228316"/>
                    <a:pt x="64112" y="204184"/>
                    <a:pt x="44424" y="161078"/>
                  </a:cubicBezTo>
                  <a:cubicBezTo>
                    <a:pt x="26330" y="116136"/>
                    <a:pt x="11485" y="69979"/>
                    <a:pt x="0" y="22955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A2F46D6A-6E65-3245-B772-9454E2561332}"/>
                </a:ext>
              </a:extLst>
            </p:cNvPr>
            <p:cNvSpPr/>
            <p:nvPr/>
          </p:nvSpPr>
          <p:spPr>
            <a:xfrm>
              <a:off x="9935762" y="2412823"/>
              <a:ext cx="393130" cy="778155"/>
            </a:xfrm>
            <a:custGeom>
              <a:avLst/>
              <a:gdLst>
                <a:gd name="connsiteX0" fmla="*/ 247028 w 393130"/>
                <a:gd name="connsiteY0" fmla="*/ 0 h 778155"/>
                <a:gd name="connsiteX1" fmla="*/ 340593 w 393130"/>
                <a:gd name="connsiteY1" fmla="*/ 173140 h 778155"/>
                <a:gd name="connsiteX2" fmla="*/ 330372 w 393130"/>
                <a:gd name="connsiteY2" fmla="*/ 782046 h 778155"/>
                <a:gd name="connsiteX3" fmla="*/ 6432 w 393130"/>
                <a:gd name="connsiteY3" fmla="*/ 587507 h 778155"/>
                <a:gd name="connsiteX4" fmla="*/ 61863 w 393130"/>
                <a:gd name="connsiteY4" fmla="*/ 368067 h 778155"/>
                <a:gd name="connsiteX5" fmla="*/ 189631 w 393130"/>
                <a:gd name="connsiteY5" fmla="*/ 334218 h 778155"/>
                <a:gd name="connsiteX6" fmla="*/ 185700 w 393130"/>
                <a:gd name="connsiteY6" fmla="*/ 93768 h 778155"/>
                <a:gd name="connsiteX7" fmla="*/ 247028 w 393130"/>
                <a:gd name="connsiteY7" fmla="*/ 0 h 7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130" h="778155">
                  <a:moveTo>
                    <a:pt x="247028" y="0"/>
                  </a:moveTo>
                  <a:cubicBezTo>
                    <a:pt x="276513" y="0"/>
                    <a:pt x="323688" y="101160"/>
                    <a:pt x="340593" y="173140"/>
                  </a:cubicBezTo>
                  <a:cubicBezTo>
                    <a:pt x="357498" y="245119"/>
                    <a:pt x="456173" y="747418"/>
                    <a:pt x="330372" y="782046"/>
                  </a:cubicBezTo>
                  <a:cubicBezTo>
                    <a:pt x="204570" y="816674"/>
                    <a:pt x="33558" y="677773"/>
                    <a:pt x="6432" y="587507"/>
                  </a:cubicBezTo>
                  <a:cubicBezTo>
                    <a:pt x="-20694" y="497241"/>
                    <a:pt x="45745" y="363399"/>
                    <a:pt x="61863" y="368067"/>
                  </a:cubicBezTo>
                  <a:cubicBezTo>
                    <a:pt x="77982" y="372736"/>
                    <a:pt x="193955" y="414757"/>
                    <a:pt x="189631" y="334218"/>
                  </a:cubicBezTo>
                  <a:cubicBezTo>
                    <a:pt x="185306" y="253679"/>
                    <a:pt x="181375" y="135788"/>
                    <a:pt x="185700" y="93768"/>
                  </a:cubicBezTo>
                  <a:cubicBezTo>
                    <a:pt x="196628" y="57335"/>
                    <a:pt x="217918" y="24785"/>
                    <a:pt x="247028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CAD59C23-A2CF-0142-B9A0-6A2F6245F8DF}"/>
                </a:ext>
              </a:extLst>
            </p:cNvPr>
            <p:cNvSpPr/>
            <p:nvPr/>
          </p:nvSpPr>
          <p:spPr>
            <a:xfrm>
              <a:off x="9575532" y="1933869"/>
              <a:ext cx="550383" cy="739247"/>
            </a:xfrm>
            <a:custGeom>
              <a:avLst/>
              <a:gdLst>
                <a:gd name="connsiteX0" fmla="*/ 258157 w 550382"/>
                <a:gd name="connsiteY0" fmla="*/ 0 h 739247"/>
                <a:gd name="connsiteX1" fmla="*/ 187394 w 550382"/>
                <a:gd name="connsiteY1" fmla="*/ 149795 h 739247"/>
                <a:gd name="connsiteX2" fmla="*/ 264 w 550382"/>
                <a:gd name="connsiteY2" fmla="*/ 765705 h 739247"/>
                <a:gd name="connsiteX3" fmla="*/ 552612 w 550382"/>
                <a:gd name="connsiteY3" fmla="*/ 529535 h 739247"/>
                <a:gd name="connsiteX4" fmla="*/ 513299 w 550382"/>
                <a:gd name="connsiteY4" fmla="*/ 66921 h 73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382" h="739247">
                  <a:moveTo>
                    <a:pt x="258157" y="0"/>
                  </a:moveTo>
                  <a:cubicBezTo>
                    <a:pt x="220944" y="42441"/>
                    <a:pt x="196437" y="94319"/>
                    <a:pt x="187394" y="149795"/>
                  </a:cubicBezTo>
                  <a:cubicBezTo>
                    <a:pt x="175993" y="232279"/>
                    <a:pt x="87539" y="466115"/>
                    <a:pt x="264" y="765705"/>
                  </a:cubicBezTo>
                  <a:cubicBezTo>
                    <a:pt x="-13889" y="814340"/>
                    <a:pt x="545929" y="554436"/>
                    <a:pt x="552612" y="529535"/>
                  </a:cubicBezTo>
                  <a:cubicBezTo>
                    <a:pt x="559295" y="504634"/>
                    <a:pt x="513299" y="66921"/>
                    <a:pt x="513299" y="66921"/>
                  </a:cubicBezTo>
                  <a:close/>
                </a:path>
              </a:pathLst>
            </a:custGeom>
            <a:solidFill>
              <a:srgbClr val="84372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CB7A662F-6A8D-7B4A-9D15-1DEB1CE845B7}"/>
                </a:ext>
              </a:extLst>
            </p:cNvPr>
            <p:cNvSpPr/>
            <p:nvPr/>
          </p:nvSpPr>
          <p:spPr>
            <a:xfrm>
              <a:off x="9725995" y="2212448"/>
              <a:ext cx="235878" cy="311262"/>
            </a:xfrm>
            <a:custGeom>
              <a:avLst/>
              <a:gdLst>
                <a:gd name="connsiteX0" fmla="*/ 222096 w 235878"/>
                <a:gd name="connsiteY0" fmla="*/ 333440 h 311262"/>
                <a:gd name="connsiteX1" fmla="*/ 244505 w 235878"/>
                <a:gd name="connsiteY1" fmla="*/ 7782 h 311262"/>
                <a:gd name="connsiteX2" fmla="*/ 126566 w 235878"/>
                <a:gd name="connsiteY2" fmla="*/ 0 h 311262"/>
                <a:gd name="connsiteX3" fmla="*/ 78997 w 235878"/>
                <a:gd name="connsiteY3" fmla="*/ 157576 h 311262"/>
                <a:gd name="connsiteX4" fmla="*/ 72707 w 235878"/>
                <a:gd name="connsiteY4" fmla="*/ 164580 h 311262"/>
                <a:gd name="connsiteX5" fmla="*/ 222096 w 235878"/>
                <a:gd name="connsiteY5" fmla="*/ 333440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5878" h="311262">
                  <a:moveTo>
                    <a:pt x="222096" y="333440"/>
                  </a:moveTo>
                  <a:cubicBezTo>
                    <a:pt x="250402" y="315931"/>
                    <a:pt x="244505" y="7782"/>
                    <a:pt x="244505" y="7782"/>
                  </a:cubicBezTo>
                  <a:lnTo>
                    <a:pt x="126566" y="0"/>
                  </a:lnTo>
                  <a:lnTo>
                    <a:pt x="78997" y="157576"/>
                  </a:lnTo>
                  <a:lnTo>
                    <a:pt x="72707" y="164580"/>
                  </a:lnTo>
                  <a:cubicBezTo>
                    <a:pt x="-141156" y="239283"/>
                    <a:pt x="180818" y="359897"/>
                    <a:pt x="222096" y="333440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DC9886AF-88BF-2446-97F8-8EFD1791FC7A}"/>
                </a:ext>
              </a:extLst>
            </p:cNvPr>
            <p:cNvSpPr/>
            <p:nvPr/>
          </p:nvSpPr>
          <p:spPr>
            <a:xfrm>
              <a:off x="9678010" y="1679023"/>
              <a:ext cx="629009" cy="466893"/>
            </a:xfrm>
            <a:custGeom>
              <a:avLst/>
              <a:gdLst>
                <a:gd name="connsiteX0" fmla="*/ 409642 w 629008"/>
                <a:gd name="connsiteY0" fmla="*/ 0 h 466893"/>
                <a:gd name="connsiteX1" fmla="*/ 666356 w 629008"/>
                <a:gd name="connsiteY1" fmla="*/ 352115 h 466893"/>
                <a:gd name="connsiteX2" fmla="*/ 268901 w 629008"/>
                <a:gd name="connsiteY2" fmla="*/ 500354 h 466893"/>
                <a:gd name="connsiteX3" fmla="*/ 0 w 629008"/>
                <a:gd name="connsiteY3" fmla="*/ 145515 h 466893"/>
                <a:gd name="connsiteX4" fmla="*/ 409642 w 629008"/>
                <a:gd name="connsiteY4" fmla="*/ 0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9008" h="466893">
                  <a:moveTo>
                    <a:pt x="409642" y="0"/>
                  </a:moveTo>
                  <a:lnTo>
                    <a:pt x="666356" y="352115"/>
                  </a:lnTo>
                  <a:lnTo>
                    <a:pt x="268901" y="500354"/>
                  </a:lnTo>
                  <a:lnTo>
                    <a:pt x="0" y="145515"/>
                  </a:lnTo>
                  <a:lnTo>
                    <a:pt x="409642" y="0"/>
                  </a:ln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7AF147F6-3BEC-A549-90FF-A72DEE88025F}"/>
                </a:ext>
              </a:extLst>
            </p:cNvPr>
            <p:cNvSpPr/>
            <p:nvPr/>
          </p:nvSpPr>
          <p:spPr>
            <a:xfrm>
              <a:off x="9869072" y="2227233"/>
              <a:ext cx="196565" cy="350170"/>
            </a:xfrm>
            <a:custGeom>
              <a:avLst/>
              <a:gdLst>
                <a:gd name="connsiteX0" fmla="*/ 213470 w 196565"/>
                <a:gd name="connsiteY0" fmla="*/ 194539 h 350169"/>
                <a:gd name="connsiteX1" fmla="*/ 155680 w 196565"/>
                <a:gd name="connsiteY1" fmla="*/ 0 h 350169"/>
                <a:gd name="connsiteX2" fmla="*/ 53859 w 196565"/>
                <a:gd name="connsiteY2" fmla="*/ 14007 h 350169"/>
                <a:gd name="connsiteX3" fmla="*/ 0 w 196565"/>
                <a:gd name="connsiteY3" fmla="*/ 369235 h 350169"/>
                <a:gd name="connsiteX4" fmla="*/ 213470 w 196565"/>
                <a:gd name="connsiteY4" fmla="*/ 194539 h 35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565" h="350169">
                  <a:moveTo>
                    <a:pt x="213470" y="194539"/>
                  </a:moveTo>
                  <a:cubicBezTo>
                    <a:pt x="122657" y="182477"/>
                    <a:pt x="155680" y="0"/>
                    <a:pt x="155680" y="0"/>
                  </a:cubicBezTo>
                  <a:lnTo>
                    <a:pt x="53859" y="14007"/>
                  </a:lnTo>
                  <a:lnTo>
                    <a:pt x="0" y="369235"/>
                  </a:lnTo>
                  <a:cubicBezTo>
                    <a:pt x="66439" y="398416"/>
                    <a:pt x="260646" y="200375"/>
                    <a:pt x="213470" y="194539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45A5E9B3-DD6D-A042-8356-6ED30E552DB6}"/>
                </a:ext>
              </a:extLst>
            </p:cNvPr>
            <p:cNvSpPr/>
            <p:nvPr/>
          </p:nvSpPr>
          <p:spPr>
            <a:xfrm>
              <a:off x="9659575" y="2182726"/>
              <a:ext cx="353817" cy="466893"/>
            </a:xfrm>
            <a:custGeom>
              <a:avLst/>
              <a:gdLst>
                <a:gd name="connsiteX0" fmla="*/ 2710 w 353817"/>
                <a:gd name="connsiteY0" fmla="*/ 486888 h 466893"/>
                <a:gd name="connsiteX1" fmla="*/ 376577 w 353817"/>
                <a:gd name="connsiteY1" fmla="*/ 70964 h 466893"/>
                <a:gd name="connsiteX2" fmla="*/ 191020 w 353817"/>
                <a:gd name="connsiteY2" fmla="*/ 14937 h 466893"/>
                <a:gd name="connsiteX3" fmla="*/ 139126 w 353817"/>
                <a:gd name="connsiteY3" fmla="*/ 194302 h 466893"/>
                <a:gd name="connsiteX4" fmla="*/ 36912 w 353817"/>
                <a:gd name="connsiteY4" fmla="*/ 227763 h 466893"/>
                <a:gd name="connsiteX5" fmla="*/ 2710 w 353817"/>
                <a:gd name="connsiteY5" fmla="*/ 486888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817" h="466893">
                  <a:moveTo>
                    <a:pt x="2710" y="486888"/>
                  </a:moveTo>
                  <a:lnTo>
                    <a:pt x="376577" y="70964"/>
                  </a:lnTo>
                  <a:cubicBezTo>
                    <a:pt x="326256" y="28555"/>
                    <a:pt x="180012" y="-27083"/>
                    <a:pt x="191020" y="14937"/>
                  </a:cubicBezTo>
                  <a:cubicBezTo>
                    <a:pt x="191020" y="14937"/>
                    <a:pt x="151706" y="188855"/>
                    <a:pt x="139126" y="194302"/>
                  </a:cubicBezTo>
                  <a:cubicBezTo>
                    <a:pt x="104924" y="207920"/>
                    <a:pt x="36912" y="227763"/>
                    <a:pt x="36912" y="227763"/>
                  </a:cubicBezTo>
                  <a:cubicBezTo>
                    <a:pt x="36912" y="227763"/>
                    <a:pt x="-11836" y="455762"/>
                    <a:pt x="2710" y="486888"/>
                  </a:cubicBezTo>
                  <a:close/>
                </a:path>
              </a:pathLst>
            </a:custGeom>
            <a:solidFill>
              <a:srgbClr val="FFFFFF">
                <a:alpha val="47000"/>
              </a:srgbClr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4B60F1C1-6BD3-2440-8B9F-3400E31CE812}"/>
                </a:ext>
              </a:extLst>
            </p:cNvPr>
            <p:cNvSpPr/>
            <p:nvPr/>
          </p:nvSpPr>
          <p:spPr>
            <a:xfrm>
              <a:off x="9781853" y="1843224"/>
              <a:ext cx="353817" cy="466893"/>
            </a:xfrm>
            <a:custGeom>
              <a:avLst/>
              <a:gdLst>
                <a:gd name="connsiteX0" fmla="*/ 262948 w 353817"/>
                <a:gd name="connsiteY0" fmla="*/ 12051 h 466893"/>
                <a:gd name="connsiteX1" fmla="*/ 12524 w 353817"/>
                <a:gd name="connsiteY1" fmla="*/ 194528 h 466893"/>
                <a:gd name="connsiteX2" fmla="*/ 5447 w 353817"/>
                <a:gd name="connsiteY2" fmla="*/ 236938 h 466893"/>
                <a:gd name="connsiteX3" fmla="*/ 88791 w 353817"/>
                <a:gd name="connsiteY3" fmla="*/ 470384 h 466893"/>
                <a:gd name="connsiteX4" fmla="*/ 319165 w 353817"/>
                <a:gd name="connsiteY4" fmla="*/ 321367 h 466893"/>
                <a:gd name="connsiteX5" fmla="*/ 262948 w 353817"/>
                <a:gd name="connsiteY5" fmla="*/ 12051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817" h="466893">
                  <a:moveTo>
                    <a:pt x="262948" y="12051"/>
                  </a:moveTo>
                  <a:cubicBezTo>
                    <a:pt x="119062" y="-36195"/>
                    <a:pt x="37684" y="67689"/>
                    <a:pt x="12524" y="194528"/>
                  </a:cubicBezTo>
                  <a:cubicBezTo>
                    <a:pt x="12524" y="199975"/>
                    <a:pt x="6627" y="233436"/>
                    <a:pt x="5447" y="236938"/>
                  </a:cubicBezTo>
                  <a:cubicBezTo>
                    <a:pt x="-12637" y="341599"/>
                    <a:pt x="14096" y="448985"/>
                    <a:pt x="88791" y="470384"/>
                  </a:cubicBezTo>
                  <a:cubicBezTo>
                    <a:pt x="88791" y="470384"/>
                    <a:pt x="211054" y="529524"/>
                    <a:pt x="319165" y="321367"/>
                  </a:cubicBezTo>
                  <a:cubicBezTo>
                    <a:pt x="378528" y="206589"/>
                    <a:pt x="416662" y="63798"/>
                    <a:pt x="262948" y="12051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42488024-ED14-0149-98BE-F6C7A9AB947E}"/>
                </a:ext>
              </a:extLst>
            </p:cNvPr>
            <p:cNvSpPr/>
            <p:nvPr/>
          </p:nvSpPr>
          <p:spPr>
            <a:xfrm>
              <a:off x="9743663" y="1851365"/>
              <a:ext cx="314504" cy="311262"/>
            </a:xfrm>
            <a:custGeom>
              <a:avLst/>
              <a:gdLst>
                <a:gd name="connsiteX0" fmla="*/ 273226 w 314504"/>
                <a:gd name="connsiteY0" fmla="*/ 91063 h 311262"/>
                <a:gd name="connsiteX1" fmla="*/ 80985 w 314504"/>
                <a:gd name="connsiteY1" fmla="*/ 158374 h 311262"/>
                <a:gd name="connsiteX2" fmla="*/ 28699 w 314504"/>
                <a:gd name="connsiteY2" fmla="*/ 328011 h 311262"/>
                <a:gd name="connsiteX3" fmla="*/ 0 w 314504"/>
                <a:gd name="connsiteY3" fmla="*/ 319452 h 311262"/>
                <a:gd name="connsiteX4" fmla="*/ 182806 w 314504"/>
                <a:gd name="connsiteY4" fmla="*/ 13248 h 311262"/>
                <a:gd name="connsiteX5" fmla="*/ 342024 w 314504"/>
                <a:gd name="connsiteY5" fmla="*/ 18695 h 311262"/>
                <a:gd name="connsiteX6" fmla="*/ 273226 w 314504"/>
                <a:gd name="connsiteY6" fmla="*/ 91063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504" h="311262">
                  <a:moveTo>
                    <a:pt x="273226" y="91063"/>
                  </a:moveTo>
                  <a:cubicBezTo>
                    <a:pt x="210718" y="119855"/>
                    <a:pt x="161183" y="52155"/>
                    <a:pt x="80985" y="158374"/>
                  </a:cubicBezTo>
                  <a:cubicBezTo>
                    <a:pt x="50367" y="210084"/>
                    <a:pt x="32456" y="268192"/>
                    <a:pt x="28699" y="328011"/>
                  </a:cubicBezTo>
                  <a:cubicBezTo>
                    <a:pt x="28699" y="375090"/>
                    <a:pt x="0" y="319452"/>
                    <a:pt x="0" y="319452"/>
                  </a:cubicBezTo>
                  <a:cubicBezTo>
                    <a:pt x="0" y="319452"/>
                    <a:pt x="33416" y="79391"/>
                    <a:pt x="182806" y="13248"/>
                  </a:cubicBezTo>
                  <a:cubicBezTo>
                    <a:pt x="234469" y="-6143"/>
                    <a:pt x="291837" y="-4180"/>
                    <a:pt x="342024" y="18695"/>
                  </a:cubicBezTo>
                  <a:cubicBezTo>
                    <a:pt x="321203" y="44702"/>
                    <a:pt x="298187" y="68912"/>
                    <a:pt x="273226" y="91063"/>
                  </a:cubicBezTo>
                  <a:close/>
                </a:path>
              </a:pathLst>
            </a:custGeom>
            <a:solidFill>
              <a:srgbClr val="84372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1AEB06DC-586C-8342-A5DE-1C1D074FE272}"/>
                </a:ext>
              </a:extLst>
            </p:cNvPr>
            <p:cNvSpPr/>
            <p:nvPr/>
          </p:nvSpPr>
          <p:spPr>
            <a:xfrm>
              <a:off x="9464841" y="2368810"/>
              <a:ext cx="746948" cy="1828665"/>
            </a:xfrm>
            <a:custGeom>
              <a:avLst/>
              <a:gdLst>
                <a:gd name="connsiteX0" fmla="*/ 305555 w 746947"/>
                <a:gd name="connsiteY0" fmla="*/ 48 h 1828664"/>
                <a:gd name="connsiteX1" fmla="*/ 116066 w 746947"/>
                <a:gd name="connsiteY1" fmla="*/ 41679 h 1828664"/>
                <a:gd name="connsiteX2" fmla="*/ 46482 w 746947"/>
                <a:gd name="connsiteY2" fmla="*/ 314033 h 1828664"/>
                <a:gd name="connsiteX3" fmla="*/ 60634 w 746947"/>
                <a:gd name="connsiteY3" fmla="*/ 567712 h 1828664"/>
                <a:gd name="connsiteX4" fmla="*/ 21321 w 746947"/>
                <a:gd name="connsiteY4" fmla="*/ 1806924 h 1828664"/>
                <a:gd name="connsiteX5" fmla="*/ 226142 w 746947"/>
                <a:gd name="connsiteY5" fmla="*/ 1806924 h 1828664"/>
                <a:gd name="connsiteX6" fmla="*/ 409734 w 746947"/>
                <a:gd name="connsiteY6" fmla="*/ 1840774 h 1828664"/>
                <a:gd name="connsiteX7" fmla="*/ 610231 w 746947"/>
                <a:gd name="connsiteY7" fmla="*/ 1827935 h 1828664"/>
                <a:gd name="connsiteX8" fmla="*/ 785174 w 746947"/>
                <a:gd name="connsiteY8" fmla="*/ 1794474 h 1828664"/>
                <a:gd name="connsiteX9" fmla="*/ 674311 w 746947"/>
                <a:gd name="connsiteY9" fmla="*/ 808162 h 1828664"/>
                <a:gd name="connsiteX10" fmla="*/ 713624 w 746947"/>
                <a:gd name="connsiteY10" fmla="*/ 339324 h 1828664"/>
                <a:gd name="connsiteX11" fmla="*/ 717555 w 746947"/>
                <a:gd name="connsiteY11" fmla="*/ 75529 h 1828664"/>
                <a:gd name="connsiteX12" fmla="*/ 606693 w 746947"/>
                <a:gd name="connsiteY12" fmla="*/ 24560 h 1828664"/>
                <a:gd name="connsiteX13" fmla="*/ 421135 w 746947"/>
                <a:gd name="connsiteY13" fmla="*/ 68915 h 1828664"/>
                <a:gd name="connsiteX14" fmla="*/ 305555 w 746947"/>
                <a:gd name="connsiteY14" fmla="*/ 48 h 18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6947" h="1828664">
                  <a:moveTo>
                    <a:pt x="305555" y="48"/>
                  </a:moveTo>
                  <a:cubicBezTo>
                    <a:pt x="246192" y="12887"/>
                    <a:pt x="154593" y="29229"/>
                    <a:pt x="116066" y="41679"/>
                  </a:cubicBezTo>
                  <a:cubicBezTo>
                    <a:pt x="77539" y="54130"/>
                    <a:pt x="59455" y="244389"/>
                    <a:pt x="46482" y="314033"/>
                  </a:cubicBezTo>
                  <a:cubicBezTo>
                    <a:pt x="56246" y="398243"/>
                    <a:pt x="60972" y="482950"/>
                    <a:pt x="60634" y="567712"/>
                  </a:cubicBezTo>
                  <a:cubicBezTo>
                    <a:pt x="37047" y="768087"/>
                    <a:pt x="-35683" y="1509280"/>
                    <a:pt x="21321" y="1806924"/>
                  </a:cubicBezTo>
                  <a:cubicBezTo>
                    <a:pt x="89136" y="1818000"/>
                    <a:pt x="158327" y="1818000"/>
                    <a:pt x="226142" y="1806924"/>
                  </a:cubicBezTo>
                  <a:cubicBezTo>
                    <a:pt x="289396" y="1791069"/>
                    <a:pt x="356493" y="1803440"/>
                    <a:pt x="409734" y="1840774"/>
                  </a:cubicBezTo>
                  <a:cubicBezTo>
                    <a:pt x="449047" y="1866064"/>
                    <a:pt x="576028" y="1836494"/>
                    <a:pt x="610231" y="1827935"/>
                  </a:cubicBezTo>
                  <a:cubicBezTo>
                    <a:pt x="644433" y="1819375"/>
                    <a:pt x="785174" y="1794474"/>
                    <a:pt x="785174" y="1794474"/>
                  </a:cubicBezTo>
                  <a:cubicBezTo>
                    <a:pt x="785174" y="1794474"/>
                    <a:pt x="706548" y="1004646"/>
                    <a:pt x="674311" y="808162"/>
                  </a:cubicBezTo>
                  <a:cubicBezTo>
                    <a:pt x="634998" y="561098"/>
                    <a:pt x="669987" y="449043"/>
                    <a:pt x="713624" y="339324"/>
                  </a:cubicBezTo>
                  <a:cubicBezTo>
                    <a:pt x="757261" y="229604"/>
                    <a:pt x="717555" y="75529"/>
                    <a:pt x="717555" y="75529"/>
                  </a:cubicBezTo>
                  <a:cubicBezTo>
                    <a:pt x="681713" y="56264"/>
                    <a:pt x="644686" y="39240"/>
                    <a:pt x="606693" y="24560"/>
                  </a:cubicBezTo>
                  <a:cubicBezTo>
                    <a:pt x="585464" y="20669"/>
                    <a:pt x="550868" y="87979"/>
                    <a:pt x="421135" y="68915"/>
                  </a:cubicBezTo>
                  <a:cubicBezTo>
                    <a:pt x="345261" y="56075"/>
                    <a:pt x="313810" y="-1898"/>
                    <a:pt x="305555" y="48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DC293519-B445-6D4B-90A7-68437B9F6A14}"/>
                </a:ext>
              </a:extLst>
            </p:cNvPr>
            <p:cNvSpPr/>
            <p:nvPr/>
          </p:nvSpPr>
          <p:spPr>
            <a:xfrm>
              <a:off x="9885976" y="2338899"/>
              <a:ext cx="196565" cy="194539"/>
            </a:xfrm>
            <a:custGeom>
              <a:avLst/>
              <a:gdLst>
                <a:gd name="connsiteX0" fmla="*/ 0 w 196565"/>
                <a:gd name="connsiteY0" fmla="*/ 96880 h 194538"/>
                <a:gd name="connsiteX1" fmla="*/ 72729 w 196565"/>
                <a:gd name="connsiteY1" fmla="*/ 196484 h 194538"/>
                <a:gd name="connsiteX2" fmla="*/ 226050 w 196565"/>
                <a:gd name="connsiteY2" fmla="*/ 46300 h 194538"/>
                <a:gd name="connsiteX3" fmla="*/ 166294 w 196565"/>
                <a:gd name="connsiteY3" fmla="*/ 0 h 194538"/>
                <a:gd name="connsiteX4" fmla="*/ 102607 w 196565"/>
                <a:gd name="connsiteY4" fmla="*/ 65365 h 194538"/>
                <a:gd name="connsiteX5" fmla="*/ 0 w 196565"/>
                <a:gd name="connsiteY5" fmla="*/ 96880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565" h="194538">
                  <a:moveTo>
                    <a:pt x="0" y="96880"/>
                  </a:moveTo>
                  <a:lnTo>
                    <a:pt x="72729" y="196484"/>
                  </a:lnTo>
                  <a:lnTo>
                    <a:pt x="226050" y="46300"/>
                  </a:lnTo>
                  <a:lnTo>
                    <a:pt x="166294" y="0"/>
                  </a:lnTo>
                  <a:cubicBezTo>
                    <a:pt x="150572" y="26455"/>
                    <a:pt x="128749" y="48854"/>
                    <a:pt x="102607" y="65365"/>
                  </a:cubicBezTo>
                  <a:cubicBezTo>
                    <a:pt x="72777" y="86633"/>
                    <a:pt x="36755" y="97697"/>
                    <a:pt x="0" y="96880"/>
                  </a:cubicBez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5918D022-4BA2-A04F-B37F-73EBF7456C0E}"/>
                </a:ext>
              </a:extLst>
            </p:cNvPr>
            <p:cNvSpPr/>
            <p:nvPr/>
          </p:nvSpPr>
          <p:spPr>
            <a:xfrm>
              <a:off x="9745236" y="2338899"/>
              <a:ext cx="117939" cy="116723"/>
            </a:xfrm>
            <a:custGeom>
              <a:avLst/>
              <a:gdLst>
                <a:gd name="connsiteX0" fmla="*/ 134451 w 117939"/>
                <a:gd name="connsiteY0" fmla="*/ 96880 h 116723"/>
                <a:gd name="connsiteX1" fmla="*/ 21229 w 117939"/>
                <a:gd name="connsiteY1" fmla="*/ 151740 h 116723"/>
                <a:gd name="connsiteX2" fmla="*/ 0 w 117939"/>
                <a:gd name="connsiteY2" fmla="*/ 38908 h 116723"/>
                <a:gd name="connsiteX3" fmla="*/ 53073 w 117939"/>
                <a:gd name="connsiteY3" fmla="*/ 0 h 116723"/>
                <a:gd name="connsiteX4" fmla="*/ 134451 w 117939"/>
                <a:gd name="connsiteY4" fmla="*/ 96880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39" h="116723">
                  <a:moveTo>
                    <a:pt x="134451" y="96880"/>
                  </a:moveTo>
                  <a:cubicBezTo>
                    <a:pt x="140741" y="96880"/>
                    <a:pt x="21229" y="151740"/>
                    <a:pt x="21229" y="151740"/>
                  </a:cubicBezTo>
                  <a:lnTo>
                    <a:pt x="0" y="38908"/>
                  </a:lnTo>
                  <a:lnTo>
                    <a:pt x="53073" y="0"/>
                  </a:lnTo>
                  <a:cubicBezTo>
                    <a:pt x="53073" y="0"/>
                    <a:pt x="88454" y="94935"/>
                    <a:pt x="134451" y="96880"/>
                  </a:cubicBez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A3396F26-6491-8F4F-99E9-B1903280C00C}"/>
                </a:ext>
              </a:extLst>
            </p:cNvPr>
            <p:cNvSpPr/>
            <p:nvPr/>
          </p:nvSpPr>
          <p:spPr>
            <a:xfrm>
              <a:off x="9602136" y="3529865"/>
              <a:ext cx="78626" cy="622524"/>
            </a:xfrm>
            <a:custGeom>
              <a:avLst/>
              <a:gdLst>
                <a:gd name="connsiteX0" fmla="*/ 89634 w 78626"/>
                <a:gd name="connsiteY0" fmla="*/ 643924 h 622524"/>
                <a:gd name="connsiteX1" fmla="*/ 0 w 78626"/>
                <a:gd name="connsiteY1" fmla="*/ 652483 h 622524"/>
                <a:gd name="connsiteX2" fmla="*/ 4324 w 78626"/>
                <a:gd name="connsiteY2" fmla="*/ 0 h 62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626" h="622524">
                  <a:moveTo>
                    <a:pt x="89634" y="643924"/>
                  </a:moveTo>
                  <a:cubicBezTo>
                    <a:pt x="60456" y="651750"/>
                    <a:pt x="30152" y="654644"/>
                    <a:pt x="0" y="652483"/>
                  </a:cubicBezTo>
                  <a:cubicBezTo>
                    <a:pt x="0" y="53693"/>
                    <a:pt x="0" y="53693"/>
                    <a:pt x="4324" y="0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AB2AB9F9-370B-FA48-B3C0-884189F507D5}"/>
                </a:ext>
              </a:extLst>
            </p:cNvPr>
            <p:cNvSpPr/>
            <p:nvPr/>
          </p:nvSpPr>
          <p:spPr>
            <a:xfrm>
              <a:off x="9994622" y="3419939"/>
              <a:ext cx="117939" cy="778155"/>
            </a:xfrm>
            <a:custGeom>
              <a:avLst/>
              <a:gdLst>
                <a:gd name="connsiteX0" fmla="*/ 2217 w 117939"/>
                <a:gd name="connsiteY0" fmla="*/ 206 h 778155"/>
                <a:gd name="connsiteX1" fmla="*/ 70622 w 117939"/>
                <a:gd name="connsiteY1" fmla="*/ 778362 h 778155"/>
                <a:gd name="connsiteX2" fmla="*/ 121729 w 117939"/>
                <a:gd name="connsiteY2" fmla="*/ 769802 h 778155"/>
                <a:gd name="connsiteX3" fmla="*/ 2217 w 117939"/>
                <a:gd name="connsiteY3" fmla="*/ 206 h 7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39" h="778155">
                  <a:moveTo>
                    <a:pt x="2217" y="206"/>
                  </a:moveTo>
                  <a:cubicBezTo>
                    <a:pt x="-14687" y="27442"/>
                    <a:pt x="70622" y="778362"/>
                    <a:pt x="70622" y="778362"/>
                  </a:cubicBezTo>
                  <a:lnTo>
                    <a:pt x="121729" y="769802"/>
                  </a:lnTo>
                  <a:cubicBezTo>
                    <a:pt x="121729" y="769802"/>
                    <a:pt x="11259" y="-14579"/>
                    <a:pt x="2217" y="206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BB397955-FB04-BC40-A495-E6D5CE80AE91}"/>
                </a:ext>
              </a:extLst>
            </p:cNvPr>
            <p:cNvSpPr/>
            <p:nvPr/>
          </p:nvSpPr>
          <p:spPr>
            <a:xfrm>
              <a:off x="10095122" y="3481230"/>
              <a:ext cx="117939" cy="661432"/>
            </a:xfrm>
            <a:custGeom>
              <a:avLst/>
              <a:gdLst>
                <a:gd name="connsiteX0" fmla="*/ 0 w 117939"/>
                <a:gd name="connsiteY0" fmla="*/ 0 h 661431"/>
                <a:gd name="connsiteX1" fmla="*/ 78626 w 117939"/>
                <a:gd name="connsiteY1" fmla="*/ 696838 h 661431"/>
                <a:gd name="connsiteX2" fmla="*/ 125409 w 117939"/>
                <a:gd name="connsiteY2" fmla="*/ 683999 h 6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939" h="661431">
                  <a:moveTo>
                    <a:pt x="0" y="0"/>
                  </a:moveTo>
                  <a:cubicBezTo>
                    <a:pt x="8649" y="38908"/>
                    <a:pt x="78626" y="696838"/>
                    <a:pt x="78626" y="696838"/>
                  </a:cubicBezTo>
                  <a:lnTo>
                    <a:pt x="125409" y="683999"/>
                  </a:ln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 347">
              <a:extLst>
                <a:ext uri="{FF2B5EF4-FFF2-40B4-BE49-F238E27FC236}">
                  <a16:creationId xmlns:a16="http://schemas.microsoft.com/office/drawing/2014/main" id="{6AB24387-3810-0F44-BD8D-C4A6E4EBA450}"/>
                </a:ext>
              </a:extLst>
            </p:cNvPr>
            <p:cNvSpPr/>
            <p:nvPr/>
          </p:nvSpPr>
          <p:spPr>
            <a:xfrm>
              <a:off x="9933938" y="1844264"/>
              <a:ext cx="235878" cy="700340"/>
            </a:xfrm>
            <a:custGeom>
              <a:avLst/>
              <a:gdLst>
                <a:gd name="connsiteX0" fmla="*/ 214256 w 235878"/>
                <a:gd name="connsiteY0" fmla="*/ 284532 h 700339"/>
                <a:gd name="connsiteX1" fmla="*/ 164329 w 235878"/>
                <a:gd name="connsiteY1" fmla="*/ 62758 h 700339"/>
                <a:gd name="connsiteX2" fmla="*/ 39313 w 235878"/>
                <a:gd name="connsiteY2" fmla="*/ 8676 h 700339"/>
                <a:gd name="connsiteX3" fmla="*/ 0 w 235878"/>
                <a:gd name="connsiteY3" fmla="*/ 78321 h 700339"/>
                <a:gd name="connsiteX4" fmla="*/ 113615 w 235878"/>
                <a:gd name="connsiteY4" fmla="*/ 267024 h 700339"/>
                <a:gd name="connsiteX5" fmla="*/ 42065 w 235878"/>
                <a:gd name="connsiteY5" fmla="*/ 733917 h 700339"/>
                <a:gd name="connsiteX6" fmla="*/ 150569 w 235878"/>
                <a:gd name="connsiteY6" fmla="*/ 650265 h 700339"/>
                <a:gd name="connsiteX7" fmla="*/ 112042 w 235878"/>
                <a:gd name="connsiteY7" fmla="*/ 728081 h 700339"/>
                <a:gd name="connsiteX8" fmla="*/ 255142 w 235878"/>
                <a:gd name="connsiteY8" fmla="*/ 654156 h 700339"/>
                <a:gd name="connsiteX9" fmla="*/ 214256 w 235878"/>
                <a:gd name="connsiteY9" fmla="*/ 284532 h 70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5878" h="700339">
                  <a:moveTo>
                    <a:pt x="214256" y="284532"/>
                  </a:moveTo>
                  <a:cubicBezTo>
                    <a:pt x="230576" y="206942"/>
                    <a:pt x="212388" y="126152"/>
                    <a:pt x="164329" y="62758"/>
                  </a:cubicBezTo>
                  <a:cubicBezTo>
                    <a:pt x="101821" y="-18170"/>
                    <a:pt x="43244" y="-1440"/>
                    <a:pt x="39313" y="8676"/>
                  </a:cubicBezTo>
                  <a:cubicBezTo>
                    <a:pt x="35382" y="18792"/>
                    <a:pt x="0" y="78321"/>
                    <a:pt x="0" y="78321"/>
                  </a:cubicBezTo>
                  <a:cubicBezTo>
                    <a:pt x="22015" y="129679"/>
                    <a:pt x="106932" y="182983"/>
                    <a:pt x="113615" y="267024"/>
                  </a:cubicBezTo>
                  <a:cubicBezTo>
                    <a:pt x="117546" y="312935"/>
                    <a:pt x="80592" y="703569"/>
                    <a:pt x="42065" y="733917"/>
                  </a:cubicBezTo>
                  <a:cubicBezTo>
                    <a:pt x="85676" y="717057"/>
                    <a:pt x="123380" y="687989"/>
                    <a:pt x="150569" y="650265"/>
                  </a:cubicBezTo>
                  <a:lnTo>
                    <a:pt x="112042" y="728081"/>
                  </a:lnTo>
                  <a:cubicBezTo>
                    <a:pt x="112042" y="728081"/>
                    <a:pt x="233519" y="683726"/>
                    <a:pt x="255142" y="654156"/>
                  </a:cubicBezTo>
                  <a:cubicBezTo>
                    <a:pt x="270081" y="634313"/>
                    <a:pt x="245707" y="424989"/>
                    <a:pt x="214256" y="284532"/>
                  </a:cubicBezTo>
                  <a:close/>
                </a:path>
              </a:pathLst>
            </a:custGeom>
            <a:solidFill>
              <a:srgbClr val="84372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BD8E9933-54B9-4E4C-9B14-F60C7A5967D5}"/>
                </a:ext>
              </a:extLst>
            </p:cNvPr>
            <p:cNvSpPr/>
            <p:nvPr/>
          </p:nvSpPr>
          <p:spPr>
            <a:xfrm>
              <a:off x="9322437" y="2408543"/>
              <a:ext cx="275191" cy="778155"/>
            </a:xfrm>
            <a:custGeom>
              <a:avLst/>
              <a:gdLst>
                <a:gd name="connsiteX0" fmla="*/ 275374 w 275191"/>
                <a:gd name="connsiteY0" fmla="*/ 0 h 778155"/>
                <a:gd name="connsiteX1" fmla="*/ 28882 w 275191"/>
                <a:gd name="connsiteY1" fmla="*/ 404252 h 778155"/>
                <a:gd name="connsiteX2" fmla="*/ 74878 w 275191"/>
                <a:gd name="connsiteY2" fmla="*/ 786326 h 778155"/>
                <a:gd name="connsiteX3" fmla="*/ 285203 w 275191"/>
                <a:gd name="connsiteY3" fmla="*/ 623691 h 778155"/>
                <a:gd name="connsiteX4" fmla="*/ 206577 w 275191"/>
                <a:gd name="connsiteY4" fmla="*/ 243563 h 778155"/>
                <a:gd name="connsiteX5" fmla="*/ 275374 w 275191"/>
                <a:gd name="connsiteY5" fmla="*/ 0 h 7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191" h="778155">
                  <a:moveTo>
                    <a:pt x="275374" y="0"/>
                  </a:moveTo>
                  <a:cubicBezTo>
                    <a:pt x="125985" y="6225"/>
                    <a:pt x="88637" y="303092"/>
                    <a:pt x="28882" y="404252"/>
                  </a:cubicBezTo>
                  <a:cubicBezTo>
                    <a:pt x="-30874" y="505412"/>
                    <a:pt x="10798" y="751698"/>
                    <a:pt x="74878" y="786326"/>
                  </a:cubicBezTo>
                  <a:cubicBezTo>
                    <a:pt x="138958" y="820954"/>
                    <a:pt x="251000" y="741971"/>
                    <a:pt x="285203" y="623691"/>
                  </a:cubicBezTo>
                  <a:cubicBezTo>
                    <a:pt x="319405" y="505412"/>
                    <a:pt x="206577" y="260293"/>
                    <a:pt x="206577" y="243563"/>
                  </a:cubicBezTo>
                  <a:cubicBezTo>
                    <a:pt x="206577" y="226832"/>
                    <a:pt x="275374" y="0"/>
                    <a:pt x="275374" y="0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87CA3225-298A-4242-9146-17058FDDFFAB}"/>
                </a:ext>
              </a:extLst>
            </p:cNvPr>
            <p:cNvSpPr/>
            <p:nvPr/>
          </p:nvSpPr>
          <p:spPr>
            <a:xfrm>
              <a:off x="9442753" y="2662004"/>
              <a:ext cx="196565" cy="466893"/>
            </a:xfrm>
            <a:custGeom>
              <a:avLst/>
              <a:gdLst>
                <a:gd name="connsiteX0" fmla="*/ 68570 w 196565"/>
                <a:gd name="connsiteY0" fmla="*/ 20839 h 466893"/>
                <a:gd name="connsiteX1" fmla="*/ 71715 w 196565"/>
                <a:gd name="connsiteY1" fmla="*/ 474115 h 466893"/>
                <a:gd name="connsiteX2" fmla="*/ 209704 w 196565"/>
                <a:gd name="connsiteY2" fmla="*/ 109549 h 466893"/>
                <a:gd name="connsiteX3" fmla="*/ 68570 w 196565"/>
                <a:gd name="connsiteY3" fmla="*/ 20839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565" h="466893">
                  <a:moveTo>
                    <a:pt x="68570" y="20839"/>
                  </a:moveTo>
                  <a:cubicBezTo>
                    <a:pt x="-35609" y="101767"/>
                    <a:pt x="-10056" y="537145"/>
                    <a:pt x="71715" y="474115"/>
                  </a:cubicBezTo>
                  <a:cubicBezTo>
                    <a:pt x="153486" y="411084"/>
                    <a:pt x="225429" y="185808"/>
                    <a:pt x="209704" y="109549"/>
                  </a:cubicBezTo>
                  <a:cubicBezTo>
                    <a:pt x="193979" y="33290"/>
                    <a:pt x="142479" y="-35966"/>
                    <a:pt x="68570" y="20839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B25648FA-4C9D-054A-B5BD-CB10E5AD198E}"/>
                </a:ext>
              </a:extLst>
            </p:cNvPr>
            <p:cNvSpPr/>
            <p:nvPr/>
          </p:nvSpPr>
          <p:spPr>
            <a:xfrm>
              <a:off x="9556926" y="2578570"/>
              <a:ext cx="511070" cy="389078"/>
            </a:xfrm>
            <a:custGeom>
              <a:avLst/>
              <a:gdLst>
                <a:gd name="connsiteX0" fmla="*/ 0 w 511069"/>
                <a:gd name="connsiteY0" fmla="*/ 86375 h 389077"/>
                <a:gd name="connsiteX1" fmla="*/ 486695 w 511069"/>
                <a:gd name="connsiteY1" fmla="*/ 395303 h 389077"/>
                <a:gd name="connsiteX2" fmla="*/ 541734 w 511069"/>
                <a:gd name="connsiteY2" fmla="*/ 308928 h 389077"/>
                <a:gd name="connsiteX3" fmla="*/ 55038 w 511069"/>
                <a:gd name="connsiteY3" fmla="*/ 0 h 389077"/>
                <a:gd name="connsiteX4" fmla="*/ 0 w 511069"/>
                <a:gd name="connsiteY4" fmla="*/ 86375 h 38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9" h="389077">
                  <a:moveTo>
                    <a:pt x="0" y="86375"/>
                  </a:moveTo>
                  <a:lnTo>
                    <a:pt x="486695" y="395303"/>
                  </a:lnTo>
                  <a:lnTo>
                    <a:pt x="541734" y="308928"/>
                  </a:lnTo>
                  <a:lnTo>
                    <a:pt x="55038" y="0"/>
                  </a:lnTo>
                  <a:lnTo>
                    <a:pt x="0" y="86375"/>
                  </a:ln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9520AD88-462C-F74F-A9DB-27E133B398F2}"/>
                </a:ext>
              </a:extLst>
            </p:cNvPr>
            <p:cNvSpPr/>
            <p:nvPr/>
          </p:nvSpPr>
          <p:spPr>
            <a:xfrm>
              <a:off x="9584445" y="2578570"/>
              <a:ext cx="511070" cy="350170"/>
            </a:xfrm>
            <a:custGeom>
              <a:avLst/>
              <a:gdLst>
                <a:gd name="connsiteX0" fmla="*/ 0 w 511069"/>
                <a:gd name="connsiteY0" fmla="*/ 43188 h 350169"/>
                <a:gd name="connsiteX1" fmla="*/ 486696 w 511069"/>
                <a:gd name="connsiteY1" fmla="*/ 352115 h 350169"/>
                <a:gd name="connsiteX2" fmla="*/ 514215 w 511069"/>
                <a:gd name="connsiteY2" fmla="*/ 308928 h 350169"/>
                <a:gd name="connsiteX3" fmla="*/ 27519 w 511069"/>
                <a:gd name="connsiteY3" fmla="*/ 0 h 350169"/>
                <a:gd name="connsiteX4" fmla="*/ 0 w 511069"/>
                <a:gd name="connsiteY4" fmla="*/ 43188 h 35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9" h="350169">
                  <a:moveTo>
                    <a:pt x="0" y="43188"/>
                  </a:moveTo>
                  <a:lnTo>
                    <a:pt x="486696" y="352115"/>
                  </a:lnTo>
                  <a:lnTo>
                    <a:pt x="514215" y="308928"/>
                  </a:lnTo>
                  <a:lnTo>
                    <a:pt x="27519" y="0"/>
                  </a:lnTo>
                  <a:lnTo>
                    <a:pt x="0" y="43188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5F37D87F-3777-4B4D-9C63-75D15C30F45B}"/>
                </a:ext>
              </a:extLst>
            </p:cNvPr>
            <p:cNvSpPr/>
            <p:nvPr/>
          </p:nvSpPr>
          <p:spPr>
            <a:xfrm>
              <a:off x="9781404" y="2719027"/>
              <a:ext cx="78626" cy="77816"/>
            </a:xfrm>
            <a:custGeom>
              <a:avLst/>
              <a:gdLst>
                <a:gd name="connsiteX0" fmla="*/ 83737 w 78626"/>
                <a:gd name="connsiteY0" fmla="*/ 15952 h 77815"/>
                <a:gd name="connsiteX1" fmla="*/ 58576 w 78626"/>
                <a:gd name="connsiteY1" fmla="*/ 0 h 77815"/>
                <a:gd name="connsiteX2" fmla="*/ 31450 w 78626"/>
                <a:gd name="connsiteY2" fmla="*/ 41242 h 77815"/>
                <a:gd name="connsiteX3" fmla="*/ 0 w 78626"/>
                <a:gd name="connsiteY3" fmla="*/ 90266 h 77815"/>
                <a:gd name="connsiteX4" fmla="*/ 35775 w 78626"/>
                <a:gd name="connsiteY4" fmla="*/ 112832 h 77815"/>
                <a:gd name="connsiteX5" fmla="*/ 83737 w 78626"/>
                <a:gd name="connsiteY5" fmla="*/ 15952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626" h="77815">
                  <a:moveTo>
                    <a:pt x="83737" y="15952"/>
                  </a:moveTo>
                  <a:lnTo>
                    <a:pt x="58576" y="0"/>
                  </a:lnTo>
                  <a:lnTo>
                    <a:pt x="31450" y="41242"/>
                  </a:lnTo>
                  <a:lnTo>
                    <a:pt x="0" y="90266"/>
                  </a:lnTo>
                  <a:lnTo>
                    <a:pt x="35775" y="112832"/>
                  </a:lnTo>
                  <a:lnTo>
                    <a:pt x="83737" y="15952"/>
                  </a:lnTo>
                  <a:close/>
                </a:path>
              </a:pathLst>
            </a:custGeom>
            <a:solidFill>
              <a:srgbClr val="85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87F7386E-6495-DB49-9E42-9C5EE719E5C2}"/>
                </a:ext>
              </a:extLst>
            </p:cNvPr>
            <p:cNvSpPr/>
            <p:nvPr/>
          </p:nvSpPr>
          <p:spPr>
            <a:xfrm>
              <a:off x="9784297" y="2787116"/>
              <a:ext cx="39313" cy="233447"/>
            </a:xfrm>
            <a:custGeom>
              <a:avLst/>
              <a:gdLst>
                <a:gd name="connsiteX0" fmla="*/ 32095 w 39313"/>
                <a:gd name="connsiteY0" fmla="*/ 0 h 233446"/>
                <a:gd name="connsiteX1" fmla="*/ 10866 w 39313"/>
                <a:gd name="connsiteY1" fmla="*/ 121392 h 233446"/>
                <a:gd name="connsiteX2" fmla="*/ 10080 w 39313"/>
                <a:gd name="connsiteY2" fmla="*/ 252122 h 233446"/>
                <a:gd name="connsiteX3" fmla="*/ 41530 w 39313"/>
                <a:gd name="connsiteY3" fmla="*/ 246286 h 233446"/>
                <a:gd name="connsiteX4" fmla="*/ 35633 w 39313"/>
                <a:gd name="connsiteY4" fmla="*/ 80928 h 233446"/>
                <a:gd name="connsiteX5" fmla="*/ 43889 w 39313"/>
                <a:gd name="connsiteY5" fmla="*/ 3113 h 2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13" h="233446">
                  <a:moveTo>
                    <a:pt x="32095" y="0"/>
                  </a:moveTo>
                  <a:cubicBezTo>
                    <a:pt x="35633" y="19065"/>
                    <a:pt x="34847" y="28792"/>
                    <a:pt x="10866" y="121392"/>
                  </a:cubicBezTo>
                  <a:cubicBezTo>
                    <a:pt x="-13115" y="213993"/>
                    <a:pt x="10080" y="252122"/>
                    <a:pt x="10080" y="252122"/>
                  </a:cubicBezTo>
                  <a:lnTo>
                    <a:pt x="41530" y="246286"/>
                  </a:lnTo>
                  <a:cubicBezTo>
                    <a:pt x="33682" y="191526"/>
                    <a:pt x="31706" y="136099"/>
                    <a:pt x="35633" y="80928"/>
                  </a:cubicBezTo>
                  <a:cubicBezTo>
                    <a:pt x="41577" y="55419"/>
                    <a:pt x="44350" y="29287"/>
                    <a:pt x="43889" y="3113"/>
                  </a:cubicBezTo>
                  <a:close/>
                </a:path>
              </a:pathLst>
            </a:custGeom>
            <a:solidFill>
              <a:srgbClr val="85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FD96035E-BC72-B740-897C-F97BACFF632B}"/>
                </a:ext>
              </a:extLst>
            </p:cNvPr>
            <p:cNvSpPr/>
            <p:nvPr/>
          </p:nvSpPr>
          <p:spPr>
            <a:xfrm>
              <a:off x="9829759" y="2784003"/>
              <a:ext cx="78626" cy="272354"/>
            </a:xfrm>
            <a:custGeom>
              <a:avLst/>
              <a:gdLst>
                <a:gd name="connsiteX0" fmla="*/ 9042 w 78626"/>
                <a:gd name="connsiteY0" fmla="*/ 0 h 272354"/>
                <a:gd name="connsiteX1" fmla="*/ 110863 w 78626"/>
                <a:gd name="connsiteY1" fmla="*/ 134621 h 272354"/>
                <a:gd name="connsiteX2" fmla="*/ 98283 w 78626"/>
                <a:gd name="connsiteY2" fmla="*/ 308928 h 272354"/>
                <a:gd name="connsiteX3" fmla="*/ 55431 w 78626"/>
                <a:gd name="connsiteY3" fmla="*/ 291419 h 272354"/>
                <a:gd name="connsiteX4" fmla="*/ 51107 w 78626"/>
                <a:gd name="connsiteY4" fmla="*/ 66532 h 272354"/>
                <a:gd name="connsiteX5" fmla="*/ 0 w 78626"/>
                <a:gd name="connsiteY5" fmla="*/ 19065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626" h="272354">
                  <a:moveTo>
                    <a:pt x="9042" y="0"/>
                  </a:moveTo>
                  <a:cubicBezTo>
                    <a:pt x="35775" y="19454"/>
                    <a:pt x="117939" y="74703"/>
                    <a:pt x="110863" y="134621"/>
                  </a:cubicBezTo>
                  <a:cubicBezTo>
                    <a:pt x="103786" y="194539"/>
                    <a:pt x="98283" y="308928"/>
                    <a:pt x="98283" y="308928"/>
                  </a:cubicBezTo>
                  <a:lnTo>
                    <a:pt x="55431" y="291419"/>
                  </a:lnTo>
                  <a:cubicBezTo>
                    <a:pt x="71157" y="190259"/>
                    <a:pt x="79412" y="96880"/>
                    <a:pt x="51107" y="66532"/>
                  </a:cubicBezTo>
                  <a:cubicBezTo>
                    <a:pt x="36233" y="48574"/>
                    <a:pt x="19052" y="32616"/>
                    <a:pt x="0" y="19065"/>
                  </a:cubicBezTo>
                  <a:close/>
                </a:path>
              </a:pathLst>
            </a:custGeom>
            <a:solidFill>
              <a:srgbClr val="B8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DF1AE2F5-697D-0D40-BA83-AA526C2C140A}"/>
                </a:ext>
              </a:extLst>
            </p:cNvPr>
            <p:cNvSpPr/>
            <p:nvPr/>
          </p:nvSpPr>
          <p:spPr>
            <a:xfrm>
              <a:off x="9920572" y="2822522"/>
              <a:ext cx="157252" cy="194539"/>
            </a:xfrm>
            <a:custGeom>
              <a:avLst/>
              <a:gdLst>
                <a:gd name="connsiteX0" fmla="*/ 151355 w 157252"/>
                <a:gd name="connsiteY0" fmla="*/ 59918 h 194538"/>
                <a:gd name="connsiteX1" fmla="*/ 169046 w 157252"/>
                <a:gd name="connsiteY1" fmla="*/ 204266 h 194538"/>
                <a:gd name="connsiteX2" fmla="*/ 0 w 157252"/>
                <a:gd name="connsiteY2" fmla="*/ 80150 h 194538"/>
                <a:gd name="connsiteX3" fmla="*/ 24374 w 157252"/>
                <a:gd name="connsiteY3" fmla="*/ 0 h 194538"/>
                <a:gd name="connsiteX4" fmla="*/ 51500 w 157252"/>
                <a:gd name="connsiteY4" fmla="*/ 1945 h 194538"/>
                <a:gd name="connsiteX5" fmla="*/ 151355 w 157252"/>
                <a:gd name="connsiteY5" fmla="*/ 59918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252" h="194538">
                  <a:moveTo>
                    <a:pt x="151355" y="59918"/>
                  </a:moveTo>
                  <a:lnTo>
                    <a:pt x="169046" y="204266"/>
                  </a:lnTo>
                  <a:lnTo>
                    <a:pt x="0" y="80150"/>
                  </a:lnTo>
                  <a:lnTo>
                    <a:pt x="24374" y="0"/>
                  </a:lnTo>
                  <a:lnTo>
                    <a:pt x="51500" y="1945"/>
                  </a:lnTo>
                  <a:lnTo>
                    <a:pt x="151355" y="59918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E26E6268-A8ED-004B-9C54-C0283AEA52E4}"/>
                </a:ext>
              </a:extLst>
            </p:cNvPr>
            <p:cNvSpPr/>
            <p:nvPr/>
          </p:nvSpPr>
          <p:spPr>
            <a:xfrm>
              <a:off x="9916611" y="2790283"/>
              <a:ext cx="157252" cy="116723"/>
            </a:xfrm>
            <a:custGeom>
              <a:avLst/>
              <a:gdLst>
                <a:gd name="connsiteX0" fmla="*/ 166323 w 157252"/>
                <a:gd name="connsiteY0" fmla="*/ 82819 h 116723"/>
                <a:gd name="connsiteX1" fmla="*/ 144701 w 157252"/>
                <a:gd name="connsiteY1" fmla="*/ 47024 h 116723"/>
                <a:gd name="connsiteX2" fmla="*/ 107747 w 157252"/>
                <a:gd name="connsiteY2" fmla="*/ 20178 h 116723"/>
                <a:gd name="connsiteX3" fmla="*/ 68434 w 157252"/>
                <a:gd name="connsiteY3" fmla="*/ 4615 h 116723"/>
                <a:gd name="connsiteX4" fmla="*/ 42881 w 157252"/>
                <a:gd name="connsiteY4" fmla="*/ 724 h 116723"/>
                <a:gd name="connsiteX5" fmla="*/ 7892 w 157252"/>
                <a:gd name="connsiteY5" fmla="*/ 45468 h 116723"/>
                <a:gd name="connsiteX6" fmla="*/ 3961 w 157252"/>
                <a:gd name="connsiteY6" fmla="*/ 117058 h 116723"/>
                <a:gd name="connsiteX7" fmla="*/ 15755 w 157252"/>
                <a:gd name="connsiteY7" fmla="*/ 105386 h 116723"/>
                <a:gd name="connsiteX8" fmla="*/ 27155 w 157252"/>
                <a:gd name="connsiteY8" fmla="*/ 69591 h 116723"/>
                <a:gd name="connsiteX9" fmla="*/ 51136 w 157252"/>
                <a:gd name="connsiteY9" fmla="*/ 34574 h 116723"/>
                <a:gd name="connsiteX10" fmla="*/ 31480 w 157252"/>
                <a:gd name="connsiteY10" fmla="*/ 78540 h 116723"/>
                <a:gd name="connsiteX11" fmla="*/ 25583 w 157252"/>
                <a:gd name="connsiteY11" fmla="*/ 136901 h 116723"/>
                <a:gd name="connsiteX12" fmla="*/ 40129 w 157252"/>
                <a:gd name="connsiteY12" fmla="*/ 140792 h 116723"/>
                <a:gd name="connsiteX13" fmla="*/ 54281 w 157252"/>
                <a:gd name="connsiteY13" fmla="*/ 97994 h 116723"/>
                <a:gd name="connsiteX14" fmla="*/ 61358 w 157252"/>
                <a:gd name="connsiteY14" fmla="*/ 79707 h 116723"/>
                <a:gd name="connsiteX15" fmla="*/ 92415 w 157252"/>
                <a:gd name="connsiteY15" fmla="*/ 48581 h 116723"/>
                <a:gd name="connsiteX16" fmla="*/ 62144 w 157252"/>
                <a:gd name="connsiteY16" fmla="*/ 87488 h 116723"/>
                <a:gd name="connsiteX17" fmla="*/ 49957 w 157252"/>
                <a:gd name="connsiteY17" fmla="*/ 147406 h 116723"/>
                <a:gd name="connsiteX18" fmla="*/ 65682 w 157252"/>
                <a:gd name="connsiteY18" fmla="*/ 136901 h 116723"/>
                <a:gd name="connsiteX19" fmla="*/ 89270 w 157252"/>
                <a:gd name="connsiteY19" fmla="*/ 93714 h 116723"/>
                <a:gd name="connsiteX20" fmla="*/ 124259 w 157252"/>
                <a:gd name="connsiteY20" fmla="*/ 75038 h 116723"/>
                <a:gd name="connsiteX21" fmla="*/ 96346 w 157252"/>
                <a:gd name="connsiteY21" fmla="*/ 98772 h 116723"/>
                <a:gd name="connsiteX22" fmla="*/ 74331 w 157252"/>
                <a:gd name="connsiteY22" fmla="*/ 134956 h 116723"/>
                <a:gd name="connsiteX23" fmla="*/ 87697 w 157252"/>
                <a:gd name="connsiteY23" fmla="*/ 140014 h 116723"/>
                <a:gd name="connsiteX24" fmla="*/ 116396 w 157252"/>
                <a:gd name="connsiteY24" fmla="*/ 113168 h 116723"/>
                <a:gd name="connsiteX25" fmla="*/ 166323 w 157252"/>
                <a:gd name="connsiteY25" fmla="*/ 82819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7252" h="116723">
                  <a:moveTo>
                    <a:pt x="166323" y="82819"/>
                  </a:moveTo>
                  <a:cubicBezTo>
                    <a:pt x="172614" y="64533"/>
                    <a:pt x="148239" y="59475"/>
                    <a:pt x="144701" y="47024"/>
                  </a:cubicBezTo>
                  <a:cubicBezTo>
                    <a:pt x="141163" y="34574"/>
                    <a:pt x="110499" y="28349"/>
                    <a:pt x="107747" y="20178"/>
                  </a:cubicBezTo>
                  <a:cubicBezTo>
                    <a:pt x="104995" y="12007"/>
                    <a:pt x="79049" y="1502"/>
                    <a:pt x="68434" y="4615"/>
                  </a:cubicBezTo>
                  <a:cubicBezTo>
                    <a:pt x="57819" y="7727"/>
                    <a:pt x="52709" y="-2778"/>
                    <a:pt x="42881" y="724"/>
                  </a:cubicBezTo>
                  <a:cubicBezTo>
                    <a:pt x="25536" y="10287"/>
                    <a:pt x="12895" y="26452"/>
                    <a:pt x="7892" y="45468"/>
                  </a:cubicBezTo>
                  <a:cubicBezTo>
                    <a:pt x="2781" y="68424"/>
                    <a:pt x="-4688" y="103830"/>
                    <a:pt x="3961" y="117058"/>
                  </a:cubicBezTo>
                  <a:cubicBezTo>
                    <a:pt x="12609" y="130287"/>
                    <a:pt x="15361" y="110833"/>
                    <a:pt x="15755" y="105386"/>
                  </a:cubicBezTo>
                  <a:cubicBezTo>
                    <a:pt x="18186" y="93069"/>
                    <a:pt x="22011" y="81062"/>
                    <a:pt x="27155" y="69591"/>
                  </a:cubicBezTo>
                  <a:cubicBezTo>
                    <a:pt x="30693" y="63366"/>
                    <a:pt x="51136" y="34574"/>
                    <a:pt x="51136" y="34574"/>
                  </a:cubicBezTo>
                  <a:cubicBezTo>
                    <a:pt x="42465" y="48208"/>
                    <a:pt x="35843" y="63019"/>
                    <a:pt x="31480" y="78540"/>
                  </a:cubicBezTo>
                  <a:cubicBezTo>
                    <a:pt x="27957" y="97808"/>
                    <a:pt x="25985" y="117324"/>
                    <a:pt x="25583" y="136901"/>
                  </a:cubicBezTo>
                  <a:cubicBezTo>
                    <a:pt x="25583" y="147795"/>
                    <a:pt x="32659" y="159468"/>
                    <a:pt x="40129" y="140792"/>
                  </a:cubicBezTo>
                  <a:cubicBezTo>
                    <a:pt x="45669" y="126805"/>
                    <a:pt x="50394" y="112516"/>
                    <a:pt x="54281" y="97994"/>
                  </a:cubicBezTo>
                  <a:cubicBezTo>
                    <a:pt x="56173" y="91731"/>
                    <a:pt x="58539" y="85618"/>
                    <a:pt x="61358" y="79707"/>
                  </a:cubicBezTo>
                  <a:cubicBezTo>
                    <a:pt x="70217" y="67969"/>
                    <a:pt x="80667" y="57495"/>
                    <a:pt x="92415" y="48581"/>
                  </a:cubicBezTo>
                  <a:cubicBezTo>
                    <a:pt x="80356" y="59926"/>
                    <a:pt x="70145" y="73051"/>
                    <a:pt x="62144" y="87488"/>
                  </a:cubicBezTo>
                  <a:cubicBezTo>
                    <a:pt x="59785" y="99939"/>
                    <a:pt x="41701" y="135734"/>
                    <a:pt x="49957" y="147406"/>
                  </a:cubicBezTo>
                  <a:cubicBezTo>
                    <a:pt x="58213" y="159079"/>
                    <a:pt x="62144" y="147406"/>
                    <a:pt x="65682" y="136901"/>
                  </a:cubicBezTo>
                  <a:cubicBezTo>
                    <a:pt x="72657" y="122047"/>
                    <a:pt x="80534" y="107625"/>
                    <a:pt x="89270" y="93714"/>
                  </a:cubicBezTo>
                  <a:cubicBezTo>
                    <a:pt x="100088" y="86048"/>
                    <a:pt x="111844" y="79773"/>
                    <a:pt x="124259" y="75038"/>
                  </a:cubicBezTo>
                  <a:cubicBezTo>
                    <a:pt x="113356" y="80896"/>
                    <a:pt x="103840" y="88987"/>
                    <a:pt x="96346" y="98772"/>
                  </a:cubicBezTo>
                  <a:cubicBezTo>
                    <a:pt x="88113" y="110277"/>
                    <a:pt x="80754" y="122372"/>
                    <a:pt x="74331" y="134956"/>
                  </a:cubicBezTo>
                  <a:cubicBezTo>
                    <a:pt x="71186" y="143516"/>
                    <a:pt x="71579" y="152853"/>
                    <a:pt x="87697" y="140014"/>
                  </a:cubicBezTo>
                  <a:cubicBezTo>
                    <a:pt x="97816" y="131661"/>
                    <a:pt x="107400" y="122695"/>
                    <a:pt x="116396" y="113168"/>
                  </a:cubicBezTo>
                  <a:cubicBezTo>
                    <a:pt x="128190" y="103440"/>
                    <a:pt x="161999" y="93325"/>
                    <a:pt x="166323" y="82819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D9334BAC-47E2-DC43-8E10-193F9C7E2F52}"/>
                </a:ext>
              </a:extLst>
            </p:cNvPr>
            <p:cNvSpPr/>
            <p:nvPr/>
          </p:nvSpPr>
          <p:spPr>
            <a:xfrm>
              <a:off x="9558098" y="2623129"/>
              <a:ext cx="157252" cy="116723"/>
            </a:xfrm>
            <a:custGeom>
              <a:avLst/>
              <a:gdLst>
                <a:gd name="connsiteX0" fmla="*/ 109298 w 157252"/>
                <a:gd name="connsiteY0" fmla="*/ 143755 h 116723"/>
                <a:gd name="connsiteX1" fmla="*/ 76668 w 157252"/>
                <a:gd name="connsiteY1" fmla="*/ 141031 h 116723"/>
                <a:gd name="connsiteX2" fmla="*/ 41286 w 157252"/>
                <a:gd name="connsiteY2" fmla="*/ 124301 h 116723"/>
                <a:gd name="connsiteX3" fmla="*/ 14946 w 157252"/>
                <a:gd name="connsiteY3" fmla="*/ 100178 h 116723"/>
                <a:gd name="connsiteX4" fmla="*/ 7 w 157252"/>
                <a:gd name="connsiteY4" fmla="*/ 76444 h 116723"/>
                <a:gd name="connsiteX5" fmla="*/ 39320 w 157252"/>
                <a:gd name="connsiteY5" fmla="*/ 25086 h 116723"/>
                <a:gd name="connsiteX6" fmla="*/ 96324 w 157252"/>
                <a:gd name="connsiteY6" fmla="*/ 574 h 116723"/>
                <a:gd name="connsiteX7" fmla="*/ 96324 w 157252"/>
                <a:gd name="connsiteY7" fmla="*/ 13803 h 116723"/>
                <a:gd name="connsiteX8" fmla="*/ 66053 w 157252"/>
                <a:gd name="connsiteY8" fmla="*/ 39871 h 116723"/>
                <a:gd name="connsiteX9" fmla="*/ 44824 w 157252"/>
                <a:gd name="connsiteY9" fmla="*/ 69052 h 116723"/>
                <a:gd name="connsiteX10" fmla="*/ 92786 w 157252"/>
                <a:gd name="connsiteY10" fmla="*/ 32479 h 116723"/>
                <a:gd name="connsiteX11" fmla="*/ 132099 w 157252"/>
                <a:gd name="connsiteY11" fmla="*/ 16137 h 116723"/>
                <a:gd name="connsiteX12" fmla="*/ 141141 w 157252"/>
                <a:gd name="connsiteY12" fmla="*/ 28199 h 116723"/>
                <a:gd name="connsiteX13" fmla="*/ 101828 w 157252"/>
                <a:gd name="connsiteY13" fmla="*/ 56602 h 116723"/>
                <a:gd name="connsiteX14" fmla="*/ 88069 w 157252"/>
                <a:gd name="connsiteY14" fmla="*/ 72165 h 116723"/>
                <a:gd name="connsiteX15" fmla="*/ 71557 w 157252"/>
                <a:gd name="connsiteY15" fmla="*/ 97844 h 116723"/>
                <a:gd name="connsiteX16" fmla="*/ 103794 w 157252"/>
                <a:gd name="connsiteY16" fmla="*/ 61270 h 116723"/>
                <a:gd name="connsiteX17" fmla="*/ 156080 w 157252"/>
                <a:gd name="connsiteY17" fmla="*/ 34424 h 116723"/>
                <a:gd name="connsiteX18" fmla="*/ 147824 w 157252"/>
                <a:gd name="connsiteY18" fmla="*/ 54267 h 116723"/>
                <a:gd name="connsiteX19" fmla="*/ 111656 w 157252"/>
                <a:gd name="connsiteY19" fmla="*/ 93175 h 116723"/>
                <a:gd name="connsiteX20" fmla="*/ 98683 w 157252"/>
                <a:gd name="connsiteY20" fmla="*/ 113018 h 116723"/>
                <a:gd name="connsiteX21" fmla="*/ 124630 w 157252"/>
                <a:gd name="connsiteY21" fmla="*/ 86950 h 116723"/>
                <a:gd name="connsiteX22" fmla="*/ 149790 w 157252"/>
                <a:gd name="connsiteY22" fmla="*/ 58547 h 116723"/>
                <a:gd name="connsiteX23" fmla="*/ 162370 w 157252"/>
                <a:gd name="connsiteY23" fmla="*/ 68274 h 116723"/>
                <a:gd name="connsiteX24" fmla="*/ 141141 w 157252"/>
                <a:gd name="connsiteY24" fmla="*/ 107182 h 116723"/>
                <a:gd name="connsiteX25" fmla="*/ 109298 w 157252"/>
                <a:gd name="connsiteY25" fmla="*/ 143755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7252" h="116723">
                  <a:moveTo>
                    <a:pt x="109298" y="143755"/>
                  </a:moveTo>
                  <a:cubicBezTo>
                    <a:pt x="94359" y="155816"/>
                    <a:pt x="89641" y="143755"/>
                    <a:pt x="76668" y="141031"/>
                  </a:cubicBezTo>
                  <a:cubicBezTo>
                    <a:pt x="57011" y="138697"/>
                    <a:pt x="49542" y="127414"/>
                    <a:pt x="41286" y="124301"/>
                  </a:cubicBezTo>
                  <a:cubicBezTo>
                    <a:pt x="30046" y="119373"/>
                    <a:pt x="20781" y="110887"/>
                    <a:pt x="14946" y="100178"/>
                  </a:cubicBezTo>
                  <a:cubicBezTo>
                    <a:pt x="14946" y="96677"/>
                    <a:pt x="-386" y="92397"/>
                    <a:pt x="7" y="76444"/>
                  </a:cubicBezTo>
                  <a:cubicBezTo>
                    <a:pt x="6180" y="55071"/>
                    <a:pt x="20202" y="36753"/>
                    <a:pt x="39320" y="25086"/>
                  </a:cubicBezTo>
                  <a:cubicBezTo>
                    <a:pt x="59763" y="13414"/>
                    <a:pt x="89641" y="-3316"/>
                    <a:pt x="96324" y="574"/>
                  </a:cubicBezTo>
                  <a:cubicBezTo>
                    <a:pt x="103008" y="4465"/>
                    <a:pt x="99863" y="6800"/>
                    <a:pt x="96324" y="13803"/>
                  </a:cubicBezTo>
                  <a:cubicBezTo>
                    <a:pt x="86917" y="23240"/>
                    <a:pt x="76798" y="31955"/>
                    <a:pt x="66053" y="39871"/>
                  </a:cubicBezTo>
                  <a:cubicBezTo>
                    <a:pt x="60943" y="44929"/>
                    <a:pt x="44824" y="69052"/>
                    <a:pt x="44824" y="69052"/>
                  </a:cubicBezTo>
                  <a:cubicBezTo>
                    <a:pt x="59496" y="55258"/>
                    <a:pt x="75568" y="43002"/>
                    <a:pt x="92786" y="32479"/>
                  </a:cubicBezTo>
                  <a:cubicBezTo>
                    <a:pt x="105253" y="25637"/>
                    <a:pt x="118435" y="20158"/>
                    <a:pt x="132099" y="16137"/>
                  </a:cubicBezTo>
                  <a:cubicBezTo>
                    <a:pt x="142714" y="14192"/>
                    <a:pt x="157260" y="16137"/>
                    <a:pt x="141141" y="28199"/>
                  </a:cubicBezTo>
                  <a:cubicBezTo>
                    <a:pt x="128570" y="38368"/>
                    <a:pt x="115446" y="47850"/>
                    <a:pt x="101828" y="56602"/>
                  </a:cubicBezTo>
                  <a:cubicBezTo>
                    <a:pt x="96775" y="61366"/>
                    <a:pt x="92169" y="66575"/>
                    <a:pt x="88069" y="72165"/>
                  </a:cubicBezTo>
                  <a:cubicBezTo>
                    <a:pt x="81456" y="79974"/>
                    <a:pt x="75905" y="88607"/>
                    <a:pt x="71557" y="97844"/>
                  </a:cubicBezTo>
                  <a:cubicBezTo>
                    <a:pt x="80531" y="84228"/>
                    <a:pt x="91381" y="71918"/>
                    <a:pt x="103794" y="61270"/>
                  </a:cubicBezTo>
                  <a:cubicBezTo>
                    <a:pt x="115195" y="55045"/>
                    <a:pt x="147038" y="22363"/>
                    <a:pt x="156080" y="34424"/>
                  </a:cubicBezTo>
                  <a:cubicBezTo>
                    <a:pt x="160405" y="39093"/>
                    <a:pt x="156080" y="48042"/>
                    <a:pt x="147824" y="54267"/>
                  </a:cubicBezTo>
                  <a:cubicBezTo>
                    <a:pt x="134925" y="66443"/>
                    <a:pt x="122843" y="79440"/>
                    <a:pt x="111656" y="93175"/>
                  </a:cubicBezTo>
                  <a:lnTo>
                    <a:pt x="98683" y="113018"/>
                  </a:lnTo>
                  <a:cubicBezTo>
                    <a:pt x="107829" y="104827"/>
                    <a:pt x="116493" y="96124"/>
                    <a:pt x="124630" y="86950"/>
                  </a:cubicBezTo>
                  <a:cubicBezTo>
                    <a:pt x="132103" y="76726"/>
                    <a:pt x="140527" y="67217"/>
                    <a:pt x="149790" y="58547"/>
                  </a:cubicBezTo>
                  <a:cubicBezTo>
                    <a:pt x="156866" y="53100"/>
                    <a:pt x="167481" y="55823"/>
                    <a:pt x="162370" y="68274"/>
                  </a:cubicBezTo>
                  <a:cubicBezTo>
                    <a:pt x="157077" y="82121"/>
                    <a:pt x="149938" y="95206"/>
                    <a:pt x="141141" y="107182"/>
                  </a:cubicBezTo>
                  <a:cubicBezTo>
                    <a:pt x="132132" y="120656"/>
                    <a:pt x="121432" y="132946"/>
                    <a:pt x="109298" y="143755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F18E8CB2-0C13-1642-8043-47CF8734D2C0}"/>
                </a:ext>
              </a:extLst>
            </p:cNvPr>
            <p:cNvSpPr/>
            <p:nvPr/>
          </p:nvSpPr>
          <p:spPr>
            <a:xfrm>
              <a:off x="9785728" y="1819541"/>
              <a:ext cx="157252" cy="155631"/>
            </a:xfrm>
            <a:custGeom>
              <a:avLst/>
              <a:gdLst>
                <a:gd name="connsiteX0" fmla="*/ 0 w 157252"/>
                <a:gd name="connsiteY0" fmla="*/ 187863 h 155631"/>
                <a:gd name="connsiteX1" fmla="*/ 64867 w 157252"/>
                <a:gd name="connsiteY1" fmla="*/ 24061 h 155631"/>
                <a:gd name="connsiteX2" fmla="*/ 189489 w 157252"/>
                <a:gd name="connsiteY2" fmla="*/ 6942 h 155631"/>
                <a:gd name="connsiteX3" fmla="*/ 131306 w 157252"/>
                <a:gd name="connsiteY3" fmla="*/ 153235 h 155631"/>
                <a:gd name="connsiteX4" fmla="*/ 22408 w 157252"/>
                <a:gd name="connsiteY4" fmla="*/ 166464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52" h="155631">
                  <a:moveTo>
                    <a:pt x="0" y="187863"/>
                  </a:moveTo>
                  <a:cubicBezTo>
                    <a:pt x="4718" y="159460"/>
                    <a:pt x="43244" y="35345"/>
                    <a:pt x="64867" y="24061"/>
                  </a:cubicBezTo>
                  <a:cubicBezTo>
                    <a:pt x="104180" y="4997"/>
                    <a:pt x="163935" y="-9010"/>
                    <a:pt x="189489" y="6942"/>
                  </a:cubicBezTo>
                  <a:cubicBezTo>
                    <a:pt x="177736" y="58355"/>
                    <a:pt x="158115" y="107688"/>
                    <a:pt x="131306" y="153235"/>
                  </a:cubicBezTo>
                  <a:cubicBezTo>
                    <a:pt x="131306" y="153235"/>
                    <a:pt x="104573" y="127556"/>
                    <a:pt x="22408" y="166464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 359">
              <a:extLst>
                <a:ext uri="{FF2B5EF4-FFF2-40B4-BE49-F238E27FC236}">
                  <a16:creationId xmlns:a16="http://schemas.microsoft.com/office/drawing/2014/main" id="{58413D18-B0D2-B641-94E6-7C78CDE21693}"/>
                </a:ext>
              </a:extLst>
            </p:cNvPr>
            <p:cNvSpPr/>
            <p:nvPr/>
          </p:nvSpPr>
          <p:spPr>
            <a:xfrm>
              <a:off x="9917034" y="1821814"/>
              <a:ext cx="235878" cy="311262"/>
            </a:xfrm>
            <a:custGeom>
              <a:avLst/>
              <a:gdLst>
                <a:gd name="connsiteX0" fmla="*/ 0 w 235878"/>
                <a:gd name="connsiteY0" fmla="*/ 150962 h 311262"/>
                <a:gd name="connsiteX1" fmla="*/ 235878 w 235878"/>
                <a:gd name="connsiteY1" fmla="*/ 320989 h 311262"/>
                <a:gd name="connsiteX2" fmla="*/ 261825 w 235878"/>
                <a:gd name="connsiteY2" fmla="*/ 119058 h 311262"/>
                <a:gd name="connsiteX3" fmla="*/ 61328 w 235878"/>
                <a:gd name="connsiteY3" fmla="*/ 0 h 311262"/>
                <a:gd name="connsiteX4" fmla="*/ 0 w 235878"/>
                <a:gd name="connsiteY4" fmla="*/ 150962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78" h="311262">
                  <a:moveTo>
                    <a:pt x="0" y="150962"/>
                  </a:moveTo>
                  <a:cubicBezTo>
                    <a:pt x="66046" y="135010"/>
                    <a:pt x="194600" y="228778"/>
                    <a:pt x="235878" y="320989"/>
                  </a:cubicBezTo>
                  <a:cubicBezTo>
                    <a:pt x="248566" y="254248"/>
                    <a:pt x="257231" y="186818"/>
                    <a:pt x="261825" y="119058"/>
                  </a:cubicBezTo>
                  <a:cubicBezTo>
                    <a:pt x="261825" y="119058"/>
                    <a:pt x="174157" y="7392"/>
                    <a:pt x="61328" y="0"/>
                  </a:cubicBezTo>
                  <a:cubicBezTo>
                    <a:pt x="36954" y="68089"/>
                    <a:pt x="0" y="150962"/>
                    <a:pt x="0" y="150962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657ED1D9-A12F-CE40-8633-8AC17054EE7A}"/>
                </a:ext>
              </a:extLst>
            </p:cNvPr>
            <p:cNvSpPr/>
            <p:nvPr/>
          </p:nvSpPr>
          <p:spPr>
            <a:xfrm>
              <a:off x="11175046" y="2230735"/>
              <a:ext cx="432443" cy="389078"/>
            </a:xfrm>
            <a:custGeom>
              <a:avLst/>
              <a:gdLst>
                <a:gd name="connsiteX0" fmla="*/ 445815 w 432443"/>
                <a:gd name="connsiteY0" fmla="*/ 368067 h 389077"/>
                <a:gd name="connsiteX1" fmla="*/ 315689 w 432443"/>
                <a:gd name="connsiteY1" fmla="*/ 233447 h 389077"/>
                <a:gd name="connsiteX2" fmla="*/ 292101 w 432443"/>
                <a:gd name="connsiteY2" fmla="*/ 0 h 389077"/>
                <a:gd name="connsiteX3" fmla="*/ 196570 w 432443"/>
                <a:gd name="connsiteY3" fmla="*/ 100771 h 389077"/>
                <a:gd name="connsiteX4" fmla="*/ 196570 w 432443"/>
                <a:gd name="connsiteY4" fmla="*/ 100771 h 389077"/>
                <a:gd name="connsiteX5" fmla="*/ 103399 w 432443"/>
                <a:gd name="connsiteY5" fmla="*/ 108164 h 389077"/>
                <a:gd name="connsiteX6" fmla="*/ 103399 w 432443"/>
                <a:gd name="connsiteY6" fmla="*/ 235392 h 389077"/>
                <a:gd name="connsiteX7" fmla="*/ 3937 w 432443"/>
                <a:gd name="connsiteY7" fmla="*/ 266907 h 389077"/>
                <a:gd name="connsiteX8" fmla="*/ 445815 w 432443"/>
                <a:gd name="connsiteY8" fmla="*/ 368067 h 38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2443" h="389077">
                  <a:moveTo>
                    <a:pt x="445815" y="368067"/>
                  </a:moveTo>
                  <a:cubicBezTo>
                    <a:pt x="411457" y="315434"/>
                    <a:pt x="367297" y="269748"/>
                    <a:pt x="315689" y="233447"/>
                  </a:cubicBezTo>
                  <a:cubicBezTo>
                    <a:pt x="295681" y="157305"/>
                    <a:pt x="287724" y="78554"/>
                    <a:pt x="292101" y="0"/>
                  </a:cubicBezTo>
                  <a:lnTo>
                    <a:pt x="196570" y="100771"/>
                  </a:lnTo>
                  <a:lnTo>
                    <a:pt x="196570" y="100771"/>
                  </a:lnTo>
                  <a:lnTo>
                    <a:pt x="103399" y="108164"/>
                  </a:lnTo>
                  <a:cubicBezTo>
                    <a:pt x="116212" y="149625"/>
                    <a:pt x="116212" y="193931"/>
                    <a:pt x="103399" y="235392"/>
                  </a:cubicBezTo>
                  <a:cubicBezTo>
                    <a:pt x="24772" y="285972"/>
                    <a:pt x="3937" y="266907"/>
                    <a:pt x="3937" y="266907"/>
                  </a:cubicBezTo>
                  <a:cubicBezTo>
                    <a:pt x="-49922" y="497241"/>
                    <a:pt x="467044" y="412811"/>
                    <a:pt x="445815" y="368067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0FCF7866-DC90-D247-96DF-CECD2A7544E3}"/>
                </a:ext>
              </a:extLst>
            </p:cNvPr>
            <p:cNvSpPr/>
            <p:nvPr/>
          </p:nvSpPr>
          <p:spPr>
            <a:xfrm>
              <a:off x="11097997" y="2268476"/>
              <a:ext cx="353817" cy="466893"/>
            </a:xfrm>
            <a:custGeom>
              <a:avLst/>
              <a:gdLst>
                <a:gd name="connsiteX0" fmla="*/ 390379 w 353817"/>
                <a:gd name="connsiteY0" fmla="*/ 0 h 466893"/>
                <a:gd name="connsiteX1" fmla="*/ 380550 w 353817"/>
                <a:gd name="connsiteY1" fmla="*/ 182866 h 466893"/>
                <a:gd name="connsiteX2" fmla="*/ 42851 w 353817"/>
                <a:gd name="connsiteY2" fmla="*/ 485569 h 466893"/>
                <a:gd name="connsiteX3" fmla="*/ 0 w 353817"/>
                <a:gd name="connsiteY3" fmla="*/ 464559 h 466893"/>
                <a:gd name="connsiteX4" fmla="*/ 93958 w 353817"/>
                <a:gd name="connsiteY4" fmla="*/ 233836 h 466893"/>
                <a:gd name="connsiteX5" fmla="*/ 180447 w 353817"/>
                <a:gd name="connsiteY5" fmla="*/ 191426 h 466893"/>
                <a:gd name="connsiteX6" fmla="*/ 193027 w 353817"/>
                <a:gd name="connsiteY6" fmla="*/ 90655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817" h="466893">
                  <a:moveTo>
                    <a:pt x="390379" y="0"/>
                  </a:moveTo>
                  <a:lnTo>
                    <a:pt x="380550" y="182866"/>
                  </a:lnTo>
                  <a:lnTo>
                    <a:pt x="42851" y="485569"/>
                  </a:lnTo>
                  <a:lnTo>
                    <a:pt x="0" y="464559"/>
                  </a:lnTo>
                  <a:lnTo>
                    <a:pt x="93958" y="233836"/>
                  </a:lnTo>
                  <a:cubicBezTo>
                    <a:pt x="93958" y="233836"/>
                    <a:pt x="172584" y="215549"/>
                    <a:pt x="180447" y="191426"/>
                  </a:cubicBezTo>
                  <a:cubicBezTo>
                    <a:pt x="187085" y="158179"/>
                    <a:pt x="191289" y="124501"/>
                    <a:pt x="193027" y="90655"/>
                  </a:cubicBezTo>
                  <a:close/>
                </a:path>
              </a:pathLst>
            </a:custGeom>
            <a:solidFill>
              <a:srgbClr val="FFFFFF">
                <a:alpha val="47000"/>
              </a:srgbClr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ABBE1BC9-CAC4-BB4A-878C-7E3851DFA5D0}"/>
                </a:ext>
              </a:extLst>
            </p:cNvPr>
            <p:cNvSpPr/>
            <p:nvPr/>
          </p:nvSpPr>
          <p:spPr>
            <a:xfrm>
              <a:off x="11120013" y="3963638"/>
              <a:ext cx="353817" cy="1128325"/>
            </a:xfrm>
            <a:custGeom>
              <a:avLst/>
              <a:gdLst>
                <a:gd name="connsiteX0" fmla="*/ 111649 w 353817"/>
                <a:gd name="connsiteY0" fmla="*/ 48 h 1128325"/>
                <a:gd name="connsiteX1" fmla="*/ 123836 w 353817"/>
                <a:gd name="connsiteY1" fmla="*/ 286410 h 1128325"/>
                <a:gd name="connsiteX2" fmla="*/ 193813 w 353817"/>
                <a:gd name="connsiteY2" fmla="*/ 931889 h 1128325"/>
                <a:gd name="connsiteX3" fmla="*/ 0 w 353817"/>
                <a:gd name="connsiteY3" fmla="*/ 1141213 h 1128325"/>
                <a:gd name="connsiteX4" fmla="*/ 235878 w 353817"/>
                <a:gd name="connsiteY4" fmla="*/ 1092967 h 1128325"/>
                <a:gd name="connsiteX5" fmla="*/ 337306 w 353817"/>
                <a:gd name="connsiteY5" fmla="*/ 1067677 h 1128325"/>
                <a:gd name="connsiteX6" fmla="*/ 324333 w 353817"/>
                <a:gd name="connsiteY6" fmla="*/ 873138 h 1128325"/>
                <a:gd name="connsiteX7" fmla="*/ 364825 w 353817"/>
                <a:gd name="connsiteY7" fmla="*/ 305085 h 1128325"/>
                <a:gd name="connsiteX8" fmla="*/ 300352 w 353817"/>
                <a:gd name="connsiteY8" fmla="*/ 32731 h 1128325"/>
                <a:gd name="connsiteX9" fmla="*/ 111649 w 353817"/>
                <a:gd name="connsiteY9" fmla="*/ 48 h 112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3817" h="1128325">
                  <a:moveTo>
                    <a:pt x="111649" y="48"/>
                  </a:moveTo>
                  <a:cubicBezTo>
                    <a:pt x="99069" y="77864"/>
                    <a:pt x="53466" y="142062"/>
                    <a:pt x="123836" y="286410"/>
                  </a:cubicBezTo>
                  <a:cubicBezTo>
                    <a:pt x="141920" y="322983"/>
                    <a:pt x="234699" y="773924"/>
                    <a:pt x="193813" y="931889"/>
                  </a:cubicBezTo>
                  <a:cubicBezTo>
                    <a:pt x="156543" y="1022333"/>
                    <a:pt x="87791" y="1096587"/>
                    <a:pt x="0" y="1141213"/>
                  </a:cubicBezTo>
                  <a:cubicBezTo>
                    <a:pt x="50321" y="1173506"/>
                    <a:pt x="174550" y="1113588"/>
                    <a:pt x="235878" y="1092967"/>
                  </a:cubicBezTo>
                  <a:cubicBezTo>
                    <a:pt x="286199" y="1076626"/>
                    <a:pt x="325512" y="1098804"/>
                    <a:pt x="337306" y="1067677"/>
                  </a:cubicBezTo>
                  <a:cubicBezTo>
                    <a:pt x="361287" y="999978"/>
                    <a:pt x="323153" y="977022"/>
                    <a:pt x="324333" y="873138"/>
                  </a:cubicBezTo>
                  <a:cubicBezTo>
                    <a:pt x="325512" y="769255"/>
                    <a:pt x="434802" y="464607"/>
                    <a:pt x="364825" y="305085"/>
                  </a:cubicBezTo>
                  <a:cubicBezTo>
                    <a:pt x="321581" y="207427"/>
                    <a:pt x="311359" y="68137"/>
                    <a:pt x="300352" y="32731"/>
                  </a:cubicBezTo>
                  <a:cubicBezTo>
                    <a:pt x="289344" y="-2675"/>
                    <a:pt x="111649" y="48"/>
                    <a:pt x="111649" y="48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 363">
              <a:extLst>
                <a:ext uri="{FF2B5EF4-FFF2-40B4-BE49-F238E27FC236}">
                  <a16:creationId xmlns:a16="http://schemas.microsoft.com/office/drawing/2014/main" id="{478DABD9-C1A7-1E4A-AFE2-00D4C3F6CA43}"/>
                </a:ext>
              </a:extLst>
            </p:cNvPr>
            <p:cNvSpPr/>
            <p:nvPr/>
          </p:nvSpPr>
          <p:spPr>
            <a:xfrm>
              <a:off x="11082285" y="4938715"/>
              <a:ext cx="393130" cy="194539"/>
            </a:xfrm>
            <a:custGeom>
              <a:avLst/>
              <a:gdLst>
                <a:gd name="connsiteX0" fmla="*/ 380538 w 393130"/>
                <a:gd name="connsiteY0" fmla="*/ 0 h 194538"/>
                <a:gd name="connsiteX1" fmla="*/ 236652 w 393130"/>
                <a:gd name="connsiteY1" fmla="*/ 105440 h 194538"/>
                <a:gd name="connsiteX2" fmla="*/ 97484 w 393130"/>
                <a:gd name="connsiteY2" fmla="*/ 122560 h 194538"/>
                <a:gd name="connsiteX3" fmla="*/ 3526 w 393130"/>
                <a:gd name="connsiteY3" fmla="*/ 161467 h 194538"/>
                <a:gd name="connsiteX4" fmla="*/ 14533 w 393130"/>
                <a:gd name="connsiteY4" fmla="*/ 204655 h 194538"/>
                <a:gd name="connsiteX5" fmla="*/ 192621 w 393130"/>
                <a:gd name="connsiteY5" fmla="*/ 201542 h 194538"/>
                <a:gd name="connsiteX6" fmla="*/ 367171 w 393130"/>
                <a:gd name="connsiteY6" fmla="*/ 181699 h 194538"/>
                <a:gd name="connsiteX7" fmla="*/ 380538 w 393130"/>
                <a:gd name="connsiteY7" fmla="*/ 0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130" h="194538">
                  <a:moveTo>
                    <a:pt x="380538" y="0"/>
                  </a:moveTo>
                  <a:cubicBezTo>
                    <a:pt x="332183" y="15174"/>
                    <a:pt x="301912" y="66532"/>
                    <a:pt x="236652" y="105440"/>
                  </a:cubicBezTo>
                  <a:cubicBezTo>
                    <a:pt x="194233" y="128706"/>
                    <a:pt x="144367" y="134840"/>
                    <a:pt x="97484" y="122560"/>
                  </a:cubicBezTo>
                  <a:cubicBezTo>
                    <a:pt x="97484" y="122560"/>
                    <a:pt x="12174" y="135788"/>
                    <a:pt x="3526" y="161467"/>
                  </a:cubicBezTo>
                  <a:cubicBezTo>
                    <a:pt x="-5123" y="187146"/>
                    <a:pt x="3526" y="196484"/>
                    <a:pt x="14533" y="204655"/>
                  </a:cubicBezTo>
                  <a:cubicBezTo>
                    <a:pt x="73644" y="213637"/>
                    <a:pt x="133868" y="212584"/>
                    <a:pt x="192621" y="201542"/>
                  </a:cubicBezTo>
                  <a:cubicBezTo>
                    <a:pt x="284221" y="172751"/>
                    <a:pt x="361667" y="193372"/>
                    <a:pt x="367171" y="181699"/>
                  </a:cubicBezTo>
                  <a:cubicBezTo>
                    <a:pt x="426927" y="53304"/>
                    <a:pt x="380538" y="0"/>
                    <a:pt x="380538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5F2DDB06-FC45-8041-ACB0-FEC16E4D4774}"/>
                </a:ext>
              </a:extLst>
            </p:cNvPr>
            <p:cNvSpPr/>
            <p:nvPr/>
          </p:nvSpPr>
          <p:spPr>
            <a:xfrm>
              <a:off x="11310681" y="4002920"/>
              <a:ext cx="471757" cy="1128325"/>
            </a:xfrm>
            <a:custGeom>
              <a:avLst/>
              <a:gdLst>
                <a:gd name="connsiteX0" fmla="*/ 199710 w 471756"/>
                <a:gd name="connsiteY0" fmla="*/ 15627 h 1128325"/>
                <a:gd name="connsiteX1" fmla="*/ 0 w 471756"/>
                <a:gd name="connsiteY1" fmla="*/ 112896 h 1128325"/>
                <a:gd name="connsiteX2" fmla="*/ 342810 w 471756"/>
                <a:gd name="connsiteY2" fmla="*/ 903891 h 1128325"/>
                <a:gd name="connsiteX3" fmla="*/ 242168 w 471756"/>
                <a:gd name="connsiteY3" fmla="*/ 1091037 h 1128325"/>
                <a:gd name="connsiteX4" fmla="*/ 396669 w 471756"/>
                <a:gd name="connsiteY4" fmla="*/ 1137338 h 1128325"/>
                <a:gd name="connsiteX5" fmla="*/ 486302 w 471756"/>
                <a:gd name="connsiteY5" fmla="*/ 991434 h 1128325"/>
                <a:gd name="connsiteX6" fmla="*/ 453673 w 471756"/>
                <a:gd name="connsiteY6" fmla="*/ 857591 h 1128325"/>
                <a:gd name="connsiteX7" fmla="*/ 260252 w 471756"/>
                <a:gd name="connsiteY7" fmla="*/ 198104 h 1128325"/>
                <a:gd name="connsiteX8" fmla="*/ 199710 w 471756"/>
                <a:gd name="connsiteY8" fmla="*/ 15627 h 112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1756" h="1128325">
                  <a:moveTo>
                    <a:pt x="199710" y="15627"/>
                  </a:moveTo>
                  <a:cubicBezTo>
                    <a:pt x="107325" y="-50127"/>
                    <a:pt x="0" y="112896"/>
                    <a:pt x="0" y="112896"/>
                  </a:cubicBezTo>
                  <a:cubicBezTo>
                    <a:pt x="20443" y="177872"/>
                    <a:pt x="347134" y="829188"/>
                    <a:pt x="342810" y="903891"/>
                  </a:cubicBezTo>
                  <a:cubicBezTo>
                    <a:pt x="338485" y="978594"/>
                    <a:pt x="320008" y="1013222"/>
                    <a:pt x="242168" y="1091037"/>
                  </a:cubicBezTo>
                  <a:cubicBezTo>
                    <a:pt x="174157" y="1156402"/>
                    <a:pt x="331409" y="1182860"/>
                    <a:pt x="396669" y="1137338"/>
                  </a:cubicBezTo>
                  <a:cubicBezTo>
                    <a:pt x="446445" y="1103806"/>
                    <a:pt x="479130" y="1050601"/>
                    <a:pt x="486302" y="991434"/>
                  </a:cubicBezTo>
                  <a:cubicBezTo>
                    <a:pt x="488661" y="937741"/>
                    <a:pt x="459176" y="888717"/>
                    <a:pt x="453673" y="857591"/>
                  </a:cubicBezTo>
                  <a:cubicBezTo>
                    <a:pt x="434802" y="751762"/>
                    <a:pt x="445024" y="390698"/>
                    <a:pt x="260252" y="198104"/>
                  </a:cubicBezTo>
                  <a:cubicBezTo>
                    <a:pt x="240596" y="177872"/>
                    <a:pt x="234699" y="40139"/>
                    <a:pt x="199710" y="15627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6E3D2CAF-C922-254A-B38A-7331DE490664}"/>
                </a:ext>
              </a:extLst>
            </p:cNvPr>
            <p:cNvSpPr/>
            <p:nvPr/>
          </p:nvSpPr>
          <p:spPr>
            <a:xfrm>
              <a:off x="11489131" y="4912258"/>
              <a:ext cx="314504" cy="272354"/>
            </a:xfrm>
            <a:custGeom>
              <a:avLst/>
              <a:gdLst>
                <a:gd name="connsiteX0" fmla="*/ 109321 w 314504"/>
                <a:gd name="connsiteY0" fmla="*/ 125283 h 272354"/>
                <a:gd name="connsiteX1" fmla="*/ 78657 w 314504"/>
                <a:gd name="connsiteY1" fmla="*/ 199597 h 272354"/>
                <a:gd name="connsiteX2" fmla="*/ 241806 w 314504"/>
                <a:gd name="connsiteY2" fmla="*/ 124894 h 272354"/>
                <a:gd name="connsiteX3" fmla="*/ 293699 w 314504"/>
                <a:gd name="connsiteY3" fmla="*/ 0 h 272354"/>
                <a:gd name="connsiteX4" fmla="*/ 318859 w 314504"/>
                <a:gd name="connsiteY4" fmla="*/ 77816 h 272354"/>
                <a:gd name="connsiteX5" fmla="*/ 316501 w 314504"/>
                <a:gd name="connsiteY5" fmla="*/ 165358 h 272354"/>
                <a:gd name="connsiteX6" fmla="*/ 198562 w 314504"/>
                <a:gd name="connsiteY6" fmla="*/ 243174 h 272354"/>
                <a:gd name="connsiteX7" fmla="*/ 13790 w 314504"/>
                <a:gd name="connsiteY7" fmla="*/ 273911 h 272354"/>
                <a:gd name="connsiteX8" fmla="*/ 38164 w 314504"/>
                <a:gd name="connsiteY8" fmla="*/ 186757 h 272354"/>
                <a:gd name="connsiteX9" fmla="*/ 109321 w 314504"/>
                <a:gd name="connsiteY9" fmla="*/ 125283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504" h="272354">
                  <a:moveTo>
                    <a:pt x="109321" y="125283"/>
                  </a:moveTo>
                  <a:cubicBezTo>
                    <a:pt x="70008" y="178587"/>
                    <a:pt x="60573" y="192982"/>
                    <a:pt x="78657" y="199597"/>
                  </a:cubicBezTo>
                  <a:cubicBezTo>
                    <a:pt x="111287" y="211269"/>
                    <a:pt x="206424" y="165747"/>
                    <a:pt x="241806" y="124894"/>
                  </a:cubicBezTo>
                  <a:cubicBezTo>
                    <a:pt x="274370" y="91210"/>
                    <a:pt x="292901" y="46611"/>
                    <a:pt x="293699" y="0"/>
                  </a:cubicBezTo>
                  <a:cubicBezTo>
                    <a:pt x="308485" y="23468"/>
                    <a:pt x="317132" y="50212"/>
                    <a:pt x="318859" y="77816"/>
                  </a:cubicBezTo>
                  <a:cubicBezTo>
                    <a:pt x="324003" y="106858"/>
                    <a:pt x="323201" y="136628"/>
                    <a:pt x="316501" y="165358"/>
                  </a:cubicBezTo>
                  <a:cubicBezTo>
                    <a:pt x="269751" y="178061"/>
                    <a:pt x="228390" y="205351"/>
                    <a:pt x="198562" y="243174"/>
                  </a:cubicBezTo>
                  <a:cubicBezTo>
                    <a:pt x="159249" y="286750"/>
                    <a:pt x="34626" y="300368"/>
                    <a:pt x="13790" y="273911"/>
                  </a:cubicBezTo>
                  <a:cubicBezTo>
                    <a:pt x="1210" y="258348"/>
                    <a:pt x="-18447" y="226832"/>
                    <a:pt x="38164" y="186757"/>
                  </a:cubicBezTo>
                  <a:cubicBezTo>
                    <a:pt x="64154" y="168993"/>
                    <a:pt x="88026" y="148370"/>
                    <a:pt x="109321" y="125283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CA99F9A5-4618-B643-AB49-BAF1F6039682}"/>
                </a:ext>
              </a:extLst>
            </p:cNvPr>
            <p:cNvSpPr/>
            <p:nvPr/>
          </p:nvSpPr>
          <p:spPr>
            <a:xfrm>
              <a:off x="11053971" y="2441615"/>
              <a:ext cx="786261" cy="1867573"/>
            </a:xfrm>
            <a:custGeom>
              <a:avLst/>
              <a:gdLst>
                <a:gd name="connsiteX0" fmla="*/ 210321 w 786260"/>
                <a:gd name="connsiteY0" fmla="*/ 22956 h 1867572"/>
                <a:gd name="connsiteX1" fmla="*/ 103782 w 786260"/>
                <a:gd name="connsiteY1" fmla="*/ 66143 h 1867572"/>
                <a:gd name="connsiteX2" fmla="*/ 1175 w 786260"/>
                <a:gd name="connsiteY2" fmla="*/ 406197 h 1867572"/>
                <a:gd name="connsiteX3" fmla="*/ 30267 w 786260"/>
                <a:gd name="connsiteY3" fmla="*/ 882428 h 1867572"/>
                <a:gd name="connsiteX4" fmla="*/ 69580 w 786260"/>
                <a:gd name="connsiteY4" fmla="*/ 1873409 h 1867572"/>
                <a:gd name="connsiteX5" fmla="*/ 379760 w 786260"/>
                <a:gd name="connsiteY5" fmla="*/ 1881969 h 1867572"/>
                <a:gd name="connsiteX6" fmla="*/ 406886 w 786260"/>
                <a:gd name="connsiteY6" fmla="*/ 1866405 h 1867572"/>
                <a:gd name="connsiteX7" fmla="*/ 614852 w 786260"/>
                <a:gd name="connsiteY7" fmla="*/ 1861736 h 1867572"/>
                <a:gd name="connsiteX8" fmla="*/ 648661 w 786260"/>
                <a:gd name="connsiteY8" fmla="*/ 1871075 h 1867572"/>
                <a:gd name="connsiteX9" fmla="*/ 797264 w 786260"/>
                <a:gd name="connsiteY9" fmla="*/ 1837614 h 1867572"/>
                <a:gd name="connsiteX10" fmla="*/ 600699 w 786260"/>
                <a:gd name="connsiteY10" fmla="*/ 363010 h 1867572"/>
                <a:gd name="connsiteX11" fmla="*/ 548806 w 786260"/>
                <a:gd name="connsiteY11" fmla="*/ 36573 h 1867572"/>
                <a:gd name="connsiteX12" fmla="*/ 430867 w 786260"/>
                <a:gd name="connsiteY12" fmla="*/ 0 h 1867572"/>
                <a:gd name="connsiteX13" fmla="*/ 240985 w 786260"/>
                <a:gd name="connsiteY13" fmla="*/ 91822 h 1867572"/>
                <a:gd name="connsiteX14" fmla="*/ 208937 w 786260"/>
                <a:gd name="connsiteY14" fmla="*/ 26482 h 1867572"/>
                <a:gd name="connsiteX15" fmla="*/ 210321 w 786260"/>
                <a:gd name="connsiteY15" fmla="*/ 22956 h 1867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86260" h="1867572">
                  <a:moveTo>
                    <a:pt x="210321" y="22956"/>
                  </a:moveTo>
                  <a:cubicBezTo>
                    <a:pt x="179657" y="35795"/>
                    <a:pt x="131695" y="52136"/>
                    <a:pt x="103782" y="66143"/>
                  </a:cubicBezTo>
                  <a:cubicBezTo>
                    <a:pt x="75870" y="80150"/>
                    <a:pt x="9824" y="325269"/>
                    <a:pt x="1175" y="406197"/>
                  </a:cubicBezTo>
                  <a:cubicBezTo>
                    <a:pt x="-7474" y="487125"/>
                    <a:pt x="34591" y="695282"/>
                    <a:pt x="30267" y="882428"/>
                  </a:cubicBezTo>
                  <a:cubicBezTo>
                    <a:pt x="25943" y="1069575"/>
                    <a:pt x="38916" y="1830999"/>
                    <a:pt x="69580" y="1873409"/>
                  </a:cubicBezTo>
                  <a:cubicBezTo>
                    <a:pt x="115183" y="1877300"/>
                    <a:pt x="245309" y="1883914"/>
                    <a:pt x="379760" y="1881969"/>
                  </a:cubicBezTo>
                  <a:cubicBezTo>
                    <a:pt x="391947" y="1881969"/>
                    <a:pt x="394699" y="1866405"/>
                    <a:pt x="406886" y="1866405"/>
                  </a:cubicBezTo>
                  <a:cubicBezTo>
                    <a:pt x="478436" y="1866405"/>
                    <a:pt x="551558" y="1864071"/>
                    <a:pt x="614852" y="1861736"/>
                  </a:cubicBezTo>
                  <a:cubicBezTo>
                    <a:pt x="626646" y="1861736"/>
                    <a:pt x="637654" y="1871463"/>
                    <a:pt x="648661" y="1871075"/>
                  </a:cubicBezTo>
                  <a:cubicBezTo>
                    <a:pt x="700039" y="1870529"/>
                    <a:pt x="750705" y="1859121"/>
                    <a:pt x="797264" y="1837614"/>
                  </a:cubicBezTo>
                  <a:cubicBezTo>
                    <a:pt x="724535" y="1454761"/>
                    <a:pt x="577111" y="533425"/>
                    <a:pt x="600699" y="363010"/>
                  </a:cubicBezTo>
                  <a:cubicBezTo>
                    <a:pt x="614066" y="256013"/>
                    <a:pt x="548806" y="36573"/>
                    <a:pt x="548806" y="36573"/>
                  </a:cubicBezTo>
                  <a:lnTo>
                    <a:pt x="430867" y="0"/>
                  </a:lnTo>
                  <a:cubicBezTo>
                    <a:pt x="430867" y="0"/>
                    <a:pt x="292878" y="113222"/>
                    <a:pt x="240985" y="91822"/>
                  </a:cubicBezTo>
                  <a:cubicBezTo>
                    <a:pt x="213904" y="82538"/>
                    <a:pt x="199556" y="53284"/>
                    <a:pt x="208937" y="26482"/>
                  </a:cubicBezTo>
                  <a:cubicBezTo>
                    <a:pt x="209355" y="25290"/>
                    <a:pt x="209816" y="24114"/>
                    <a:pt x="210321" y="22956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3C3BF40B-960E-B841-891B-AF68CBE9E700}"/>
                </a:ext>
              </a:extLst>
            </p:cNvPr>
            <p:cNvSpPr/>
            <p:nvPr/>
          </p:nvSpPr>
          <p:spPr>
            <a:xfrm>
              <a:off x="11540025" y="2477021"/>
              <a:ext cx="275191" cy="933786"/>
            </a:xfrm>
            <a:custGeom>
              <a:avLst/>
              <a:gdLst>
                <a:gd name="connsiteX0" fmla="*/ 51744 w 275191"/>
                <a:gd name="connsiteY0" fmla="*/ 0 h 933786"/>
                <a:gd name="connsiteX1" fmla="*/ 121328 w 275191"/>
                <a:gd name="connsiteY1" fmla="*/ 46689 h 933786"/>
                <a:gd name="connsiteX2" fmla="*/ 306886 w 275191"/>
                <a:gd name="connsiteY2" fmla="*/ 543931 h 933786"/>
                <a:gd name="connsiteX3" fmla="*/ 192485 w 275191"/>
                <a:gd name="connsiteY3" fmla="*/ 962967 h 933786"/>
                <a:gd name="connsiteX4" fmla="*/ 37985 w 275191"/>
                <a:gd name="connsiteY4" fmla="*/ 626026 h 933786"/>
                <a:gd name="connsiteX5" fmla="*/ 61573 w 275191"/>
                <a:gd name="connsiteY5" fmla="*/ 545876 h 933786"/>
                <a:gd name="connsiteX6" fmla="*/ 43096 w 275191"/>
                <a:gd name="connsiteY6" fmla="*/ 361842 h 933786"/>
                <a:gd name="connsiteX7" fmla="*/ 244 w 275191"/>
                <a:gd name="connsiteY7" fmla="*/ 144737 h 933786"/>
                <a:gd name="connsiteX8" fmla="*/ 51744 w 275191"/>
                <a:gd name="connsiteY8" fmla="*/ 0 h 93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191" h="933786">
                  <a:moveTo>
                    <a:pt x="51744" y="0"/>
                  </a:moveTo>
                  <a:cubicBezTo>
                    <a:pt x="69828" y="7392"/>
                    <a:pt x="71008" y="-15563"/>
                    <a:pt x="121328" y="46689"/>
                  </a:cubicBezTo>
                  <a:cubicBezTo>
                    <a:pt x="156710" y="90266"/>
                    <a:pt x="255779" y="373125"/>
                    <a:pt x="306886" y="543931"/>
                  </a:cubicBezTo>
                  <a:cubicBezTo>
                    <a:pt x="328508" y="616299"/>
                    <a:pt x="221184" y="908885"/>
                    <a:pt x="192485" y="962967"/>
                  </a:cubicBezTo>
                  <a:cubicBezTo>
                    <a:pt x="184229" y="978530"/>
                    <a:pt x="-11156" y="850135"/>
                    <a:pt x="37985" y="626026"/>
                  </a:cubicBezTo>
                  <a:cubicBezTo>
                    <a:pt x="52531" y="559494"/>
                    <a:pt x="87126" y="565719"/>
                    <a:pt x="61573" y="545876"/>
                  </a:cubicBezTo>
                  <a:cubicBezTo>
                    <a:pt x="36019" y="526033"/>
                    <a:pt x="48993" y="357562"/>
                    <a:pt x="43096" y="361842"/>
                  </a:cubicBezTo>
                  <a:cubicBezTo>
                    <a:pt x="37199" y="366122"/>
                    <a:pt x="244" y="241617"/>
                    <a:pt x="244" y="144737"/>
                  </a:cubicBezTo>
                  <a:cubicBezTo>
                    <a:pt x="-2373" y="91682"/>
                    <a:pt x="16114" y="39724"/>
                    <a:pt x="51744" y="0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0537B2FB-ABCF-EA4F-9138-5F30EA4505F4}"/>
                </a:ext>
              </a:extLst>
            </p:cNvPr>
            <p:cNvSpPr/>
            <p:nvPr/>
          </p:nvSpPr>
          <p:spPr>
            <a:xfrm>
              <a:off x="11299280" y="2404653"/>
              <a:ext cx="196565" cy="233447"/>
            </a:xfrm>
            <a:custGeom>
              <a:avLst/>
              <a:gdLst>
                <a:gd name="connsiteX0" fmla="*/ 0 w 196565"/>
                <a:gd name="connsiteY0" fmla="*/ 128785 h 233446"/>
                <a:gd name="connsiteX1" fmla="*/ 64867 w 196565"/>
                <a:gd name="connsiteY1" fmla="*/ 238115 h 233446"/>
                <a:gd name="connsiteX2" fmla="*/ 222119 w 196565"/>
                <a:gd name="connsiteY2" fmla="*/ 56416 h 233446"/>
                <a:gd name="connsiteX3" fmla="*/ 222119 w 196565"/>
                <a:gd name="connsiteY3" fmla="*/ 0 h 233446"/>
                <a:gd name="connsiteX4" fmla="*/ 0 w 196565"/>
                <a:gd name="connsiteY4" fmla="*/ 128785 h 2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565" h="233446">
                  <a:moveTo>
                    <a:pt x="0" y="128785"/>
                  </a:moveTo>
                  <a:lnTo>
                    <a:pt x="64867" y="238115"/>
                  </a:lnTo>
                  <a:lnTo>
                    <a:pt x="222119" y="56416"/>
                  </a:lnTo>
                  <a:lnTo>
                    <a:pt x="222119" y="0"/>
                  </a:lnTo>
                  <a:cubicBezTo>
                    <a:pt x="222119" y="0"/>
                    <a:pt x="47569" y="131897"/>
                    <a:pt x="0" y="128785"/>
                  </a:cubicBez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0715C272-F94F-6344-B2FC-A2F52064A6D6}"/>
                </a:ext>
              </a:extLst>
            </p:cNvPr>
            <p:cNvSpPr/>
            <p:nvPr/>
          </p:nvSpPr>
          <p:spPr>
            <a:xfrm>
              <a:off x="11187631" y="2427219"/>
              <a:ext cx="78626" cy="155631"/>
            </a:xfrm>
            <a:custGeom>
              <a:avLst/>
              <a:gdLst>
                <a:gd name="connsiteX0" fmla="*/ 111649 w 78626"/>
                <a:gd name="connsiteY0" fmla="*/ 106218 h 155631"/>
                <a:gd name="connsiteX1" fmla="*/ 0 w 78626"/>
                <a:gd name="connsiteY1" fmla="*/ 163023 h 155631"/>
                <a:gd name="connsiteX2" fmla="*/ 51500 w 78626"/>
                <a:gd name="connsiteY2" fmla="*/ 43966 h 155631"/>
                <a:gd name="connsiteX3" fmla="*/ 94744 w 78626"/>
                <a:gd name="connsiteY3" fmla="*/ 0 h 155631"/>
                <a:gd name="connsiteX4" fmla="*/ 111649 w 78626"/>
                <a:gd name="connsiteY4" fmla="*/ 106218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626" h="155631">
                  <a:moveTo>
                    <a:pt x="111649" y="106218"/>
                  </a:moveTo>
                  <a:lnTo>
                    <a:pt x="0" y="163023"/>
                  </a:lnTo>
                  <a:cubicBezTo>
                    <a:pt x="0" y="163023"/>
                    <a:pt x="39313" y="71979"/>
                    <a:pt x="51500" y="43966"/>
                  </a:cubicBezTo>
                  <a:cubicBezTo>
                    <a:pt x="60721" y="25061"/>
                    <a:pt x="75897" y="9631"/>
                    <a:pt x="94744" y="0"/>
                  </a:cubicBezTo>
                  <a:cubicBezTo>
                    <a:pt x="94744" y="0"/>
                    <a:pt x="61328" y="99604"/>
                    <a:pt x="111649" y="106218"/>
                  </a:cubicBez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5ABD807F-7682-E041-A487-495D83D5AFCB}"/>
                </a:ext>
              </a:extLst>
            </p:cNvPr>
            <p:cNvSpPr/>
            <p:nvPr/>
          </p:nvSpPr>
          <p:spPr>
            <a:xfrm>
              <a:off x="11238738" y="1779405"/>
              <a:ext cx="432443" cy="427985"/>
            </a:xfrm>
            <a:custGeom>
              <a:avLst/>
              <a:gdLst>
                <a:gd name="connsiteX0" fmla="*/ 17691 w 432443"/>
                <a:gd name="connsiteY0" fmla="*/ 191037 h 427985"/>
                <a:gd name="connsiteX1" fmla="*/ 0 w 432443"/>
                <a:gd name="connsiteY1" fmla="*/ 0 h 427985"/>
                <a:gd name="connsiteX2" fmla="*/ 448955 w 432443"/>
                <a:gd name="connsiteY2" fmla="*/ 80150 h 427985"/>
                <a:gd name="connsiteX3" fmla="*/ 465073 w 432443"/>
                <a:gd name="connsiteY3" fmla="*/ 458333 h 427985"/>
                <a:gd name="connsiteX4" fmla="*/ 46389 w 432443"/>
                <a:gd name="connsiteY4" fmla="*/ 373125 h 427985"/>
                <a:gd name="connsiteX5" fmla="*/ 17691 w 432443"/>
                <a:gd name="connsiteY5" fmla="*/ 191037 h 42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443" h="427985">
                  <a:moveTo>
                    <a:pt x="17691" y="191037"/>
                  </a:moveTo>
                  <a:lnTo>
                    <a:pt x="0" y="0"/>
                  </a:lnTo>
                  <a:lnTo>
                    <a:pt x="448955" y="80150"/>
                  </a:lnTo>
                  <a:lnTo>
                    <a:pt x="465073" y="458333"/>
                  </a:lnTo>
                  <a:lnTo>
                    <a:pt x="46389" y="373125"/>
                  </a:lnTo>
                  <a:lnTo>
                    <a:pt x="17691" y="191037"/>
                  </a:ln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81E98E9C-53A2-0D41-A8F5-B654C0704E56}"/>
                </a:ext>
              </a:extLst>
            </p:cNvPr>
            <p:cNvSpPr/>
            <p:nvPr/>
          </p:nvSpPr>
          <p:spPr>
            <a:xfrm>
              <a:off x="11179083" y="1962367"/>
              <a:ext cx="314504" cy="389078"/>
            </a:xfrm>
            <a:custGeom>
              <a:avLst/>
              <a:gdLst>
                <a:gd name="connsiteX0" fmla="*/ 293174 w 314504"/>
                <a:gd name="connsiteY0" fmla="*/ 298716 h 389077"/>
                <a:gd name="connsiteX1" fmla="*/ 57296 w 314504"/>
                <a:gd name="connsiteY1" fmla="*/ 415439 h 389077"/>
                <a:gd name="connsiteX2" fmla="*/ 10907 w 314504"/>
                <a:gd name="connsiteY2" fmla="*/ 178102 h 389077"/>
                <a:gd name="connsiteX3" fmla="*/ 251896 w 314504"/>
                <a:gd name="connsiteY3" fmla="*/ 15856 h 389077"/>
                <a:gd name="connsiteX4" fmla="*/ 293174 w 314504"/>
                <a:gd name="connsiteY4" fmla="*/ 298716 h 38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504" h="389077">
                  <a:moveTo>
                    <a:pt x="293174" y="298716"/>
                  </a:moveTo>
                  <a:cubicBezTo>
                    <a:pt x="237350" y="399098"/>
                    <a:pt x="110369" y="434893"/>
                    <a:pt x="57296" y="415439"/>
                  </a:cubicBezTo>
                  <a:cubicBezTo>
                    <a:pt x="25059" y="402989"/>
                    <a:pt x="-21330" y="322449"/>
                    <a:pt x="10907" y="178102"/>
                  </a:cubicBezTo>
                  <a:cubicBezTo>
                    <a:pt x="36460" y="61378"/>
                    <a:pt x="109582" y="-40171"/>
                    <a:pt x="251896" y="15856"/>
                  </a:cubicBezTo>
                  <a:cubicBezTo>
                    <a:pt x="386346" y="69938"/>
                    <a:pt x="351751" y="194832"/>
                    <a:pt x="293174" y="298716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3C1CECCA-ACF1-CE41-9A6B-418A92F0AE0A}"/>
                </a:ext>
              </a:extLst>
            </p:cNvPr>
            <p:cNvSpPr/>
            <p:nvPr/>
          </p:nvSpPr>
          <p:spPr>
            <a:xfrm>
              <a:off x="11185940" y="1961795"/>
              <a:ext cx="275191" cy="116723"/>
            </a:xfrm>
            <a:custGeom>
              <a:avLst/>
              <a:gdLst>
                <a:gd name="connsiteX0" fmla="*/ 248184 w 275191"/>
                <a:gd name="connsiteY0" fmla="*/ 139377 h 116723"/>
                <a:gd name="connsiteX1" fmla="*/ 119 w 275191"/>
                <a:gd name="connsiteY1" fmla="*/ 135098 h 116723"/>
                <a:gd name="connsiteX2" fmla="*/ 175848 w 275191"/>
                <a:gd name="connsiteY2" fmla="*/ 88 h 116723"/>
                <a:gd name="connsiteX3" fmla="*/ 289463 w 275191"/>
                <a:gd name="connsiteY3" fmla="*/ 77903 h 116723"/>
                <a:gd name="connsiteX4" fmla="*/ 248184 w 275191"/>
                <a:gd name="connsiteY4" fmla="*/ 139378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91" h="116723">
                  <a:moveTo>
                    <a:pt x="248184" y="139377"/>
                  </a:moveTo>
                  <a:cubicBezTo>
                    <a:pt x="202974" y="74012"/>
                    <a:pt x="28031" y="91521"/>
                    <a:pt x="119" y="135098"/>
                  </a:cubicBezTo>
                  <a:cubicBezTo>
                    <a:pt x="-4206" y="71678"/>
                    <a:pt x="110588" y="1644"/>
                    <a:pt x="175848" y="88"/>
                  </a:cubicBezTo>
                  <a:cubicBezTo>
                    <a:pt x="293787" y="-2247"/>
                    <a:pt x="300863" y="42497"/>
                    <a:pt x="289463" y="77903"/>
                  </a:cubicBezTo>
                  <a:cubicBezTo>
                    <a:pt x="281836" y="101837"/>
                    <a:pt x="267526" y="123149"/>
                    <a:pt x="248184" y="139378"/>
                  </a:cubicBezTo>
                  <a:close/>
                </a:path>
              </a:pathLst>
            </a:custGeom>
            <a:solidFill>
              <a:srgbClr val="B5723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55AAE850-2BC2-2C4D-96D2-2ABDDB73DA4B}"/>
                </a:ext>
              </a:extLst>
            </p:cNvPr>
            <p:cNvSpPr/>
            <p:nvPr/>
          </p:nvSpPr>
          <p:spPr>
            <a:xfrm>
              <a:off x="11427441" y="2009739"/>
              <a:ext cx="117939" cy="311262"/>
            </a:xfrm>
            <a:custGeom>
              <a:avLst/>
              <a:gdLst>
                <a:gd name="connsiteX0" fmla="*/ 48355 w 117939"/>
                <a:gd name="connsiteY0" fmla="*/ 0 h 311262"/>
                <a:gd name="connsiteX1" fmla="*/ 82557 w 117939"/>
                <a:gd name="connsiteY1" fmla="*/ 272354 h 311262"/>
                <a:gd name="connsiteX2" fmla="*/ 26733 w 117939"/>
                <a:gd name="connsiteY2" fmla="*/ 334218 h 311262"/>
                <a:gd name="connsiteX3" fmla="*/ 23981 w 117939"/>
                <a:gd name="connsiteY3" fmla="*/ 206211 h 311262"/>
                <a:gd name="connsiteX4" fmla="*/ 0 w 117939"/>
                <a:gd name="connsiteY4" fmla="*/ 38908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39" h="311262">
                  <a:moveTo>
                    <a:pt x="48355" y="0"/>
                  </a:moveTo>
                  <a:cubicBezTo>
                    <a:pt x="90813" y="0"/>
                    <a:pt x="179661" y="125672"/>
                    <a:pt x="82557" y="272354"/>
                  </a:cubicBezTo>
                  <a:cubicBezTo>
                    <a:pt x="23195" y="361453"/>
                    <a:pt x="26733" y="334218"/>
                    <a:pt x="26733" y="334218"/>
                  </a:cubicBezTo>
                  <a:lnTo>
                    <a:pt x="23981" y="206211"/>
                  </a:lnTo>
                  <a:lnTo>
                    <a:pt x="0" y="38908"/>
                  </a:lnTo>
                  <a:close/>
                </a:path>
              </a:pathLst>
            </a:custGeom>
            <a:solidFill>
              <a:srgbClr val="CC8E5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D11929BB-8F2D-8C4E-B928-5740A150CADB}"/>
                </a:ext>
              </a:extLst>
            </p:cNvPr>
            <p:cNvSpPr/>
            <p:nvPr/>
          </p:nvSpPr>
          <p:spPr>
            <a:xfrm>
              <a:off x="11415091" y="2169908"/>
              <a:ext cx="39313" cy="77816"/>
            </a:xfrm>
            <a:custGeom>
              <a:avLst/>
              <a:gdLst>
                <a:gd name="connsiteX0" fmla="*/ 22571 w 39313"/>
                <a:gd name="connsiteY0" fmla="*/ 4410 h 77815"/>
                <a:gd name="connsiteX1" fmla="*/ 61884 w 39313"/>
                <a:gd name="connsiteY1" fmla="*/ 18417 h 77815"/>
                <a:gd name="connsiteX2" fmla="*/ 8025 w 39313"/>
                <a:gd name="connsiteY2" fmla="*/ 93120 h 77815"/>
                <a:gd name="connsiteX3" fmla="*/ 22571 w 39313"/>
                <a:gd name="connsiteY3" fmla="*/ 4410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13" h="77815">
                  <a:moveTo>
                    <a:pt x="22571" y="4410"/>
                  </a:moveTo>
                  <a:cubicBezTo>
                    <a:pt x="28075" y="-4538"/>
                    <a:pt x="61884" y="131"/>
                    <a:pt x="61884" y="18417"/>
                  </a:cubicBezTo>
                  <a:cubicBezTo>
                    <a:pt x="61884" y="36704"/>
                    <a:pt x="40262" y="92342"/>
                    <a:pt x="8025" y="93120"/>
                  </a:cubicBezTo>
                  <a:cubicBezTo>
                    <a:pt x="-16349" y="93898"/>
                    <a:pt x="22571" y="4410"/>
                    <a:pt x="22571" y="4410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ABECEF72-3C5F-5649-B480-650A9FB86710}"/>
                </a:ext>
              </a:extLst>
            </p:cNvPr>
            <p:cNvSpPr/>
            <p:nvPr/>
          </p:nvSpPr>
          <p:spPr>
            <a:xfrm>
              <a:off x="11217968" y="2008504"/>
              <a:ext cx="157252" cy="77816"/>
            </a:xfrm>
            <a:custGeom>
              <a:avLst/>
              <a:gdLst>
                <a:gd name="connsiteX0" fmla="*/ 177629 w 157252"/>
                <a:gd name="connsiteY0" fmla="*/ 19133 h 77815"/>
                <a:gd name="connsiteX1" fmla="*/ 92320 w 157252"/>
                <a:gd name="connsiteY1" fmla="*/ 58040 h 77815"/>
                <a:gd name="connsiteX2" fmla="*/ 1900 w 157252"/>
                <a:gd name="connsiteY2" fmla="*/ 101228 h 77815"/>
                <a:gd name="connsiteX3" fmla="*/ 75415 w 157252"/>
                <a:gd name="connsiteY3" fmla="*/ 9406 h 77815"/>
                <a:gd name="connsiteX4" fmla="*/ 177629 w 157252"/>
                <a:gd name="connsiteY4" fmla="*/ 19133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52" h="77815">
                  <a:moveTo>
                    <a:pt x="177629" y="19133"/>
                  </a:moveTo>
                  <a:cubicBezTo>
                    <a:pt x="158253" y="46248"/>
                    <a:pt x="125736" y="61079"/>
                    <a:pt x="92320" y="58040"/>
                  </a:cubicBezTo>
                  <a:cubicBezTo>
                    <a:pt x="62835" y="58040"/>
                    <a:pt x="1113" y="72436"/>
                    <a:pt x="1900" y="101228"/>
                  </a:cubicBezTo>
                  <a:cubicBezTo>
                    <a:pt x="-5570" y="68157"/>
                    <a:pt x="7010" y="33140"/>
                    <a:pt x="75415" y="9406"/>
                  </a:cubicBezTo>
                  <a:cubicBezTo>
                    <a:pt x="108736" y="-6006"/>
                    <a:pt x="147886" y="-2281"/>
                    <a:pt x="177629" y="19133"/>
                  </a:cubicBezTo>
                  <a:close/>
                </a:path>
              </a:pathLst>
            </a:custGeom>
            <a:solidFill>
              <a:srgbClr val="B5723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099A0436-2093-3348-B6AA-2AB5048D9F08}"/>
                </a:ext>
              </a:extLst>
            </p:cNvPr>
            <p:cNvSpPr/>
            <p:nvPr/>
          </p:nvSpPr>
          <p:spPr>
            <a:xfrm>
              <a:off x="11395608" y="2237646"/>
              <a:ext cx="196565" cy="466893"/>
            </a:xfrm>
            <a:custGeom>
              <a:avLst/>
              <a:gdLst>
                <a:gd name="connsiteX0" fmla="*/ 58565 w 196565"/>
                <a:gd name="connsiteY0" fmla="*/ 73239 h 466893"/>
                <a:gd name="connsiteX1" fmla="*/ 12569 w 196565"/>
                <a:gd name="connsiteY1" fmla="*/ 291901 h 466893"/>
                <a:gd name="connsiteX2" fmla="*/ 47164 w 196565"/>
                <a:gd name="connsiteY2" fmla="*/ 505115 h 466893"/>
                <a:gd name="connsiteX3" fmla="*/ 79794 w 196565"/>
                <a:gd name="connsiteY3" fmla="*/ 292679 h 466893"/>
                <a:gd name="connsiteX4" fmla="*/ 79794 w 196565"/>
                <a:gd name="connsiteY4" fmla="*/ 409402 h 466893"/>
                <a:gd name="connsiteX5" fmla="*/ 205596 w 196565"/>
                <a:gd name="connsiteY5" fmla="*/ 239375 h 466893"/>
                <a:gd name="connsiteX6" fmla="*/ 126970 w 196565"/>
                <a:gd name="connsiteY6" fmla="*/ 482 h 466893"/>
                <a:gd name="connsiteX7" fmla="*/ 58565 w 196565"/>
                <a:gd name="connsiteY7" fmla="*/ 73239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565" h="466893">
                  <a:moveTo>
                    <a:pt x="58565" y="73239"/>
                  </a:moveTo>
                  <a:cubicBezTo>
                    <a:pt x="61334" y="148736"/>
                    <a:pt x="45550" y="223770"/>
                    <a:pt x="12569" y="291901"/>
                  </a:cubicBezTo>
                  <a:cubicBezTo>
                    <a:pt x="-24385" y="384112"/>
                    <a:pt x="30260" y="483327"/>
                    <a:pt x="47164" y="505115"/>
                  </a:cubicBezTo>
                  <a:cubicBezTo>
                    <a:pt x="19645" y="407846"/>
                    <a:pt x="58172" y="296959"/>
                    <a:pt x="79794" y="292679"/>
                  </a:cubicBezTo>
                  <a:cubicBezTo>
                    <a:pt x="61710" y="331587"/>
                    <a:pt x="65642" y="339757"/>
                    <a:pt x="79794" y="409402"/>
                  </a:cubicBezTo>
                  <a:cubicBezTo>
                    <a:pt x="93161" y="331587"/>
                    <a:pt x="152917" y="233928"/>
                    <a:pt x="205596" y="239375"/>
                  </a:cubicBezTo>
                  <a:cubicBezTo>
                    <a:pt x="258276" y="244822"/>
                    <a:pt x="134439" y="7874"/>
                    <a:pt x="126970" y="482"/>
                  </a:cubicBezTo>
                  <a:cubicBezTo>
                    <a:pt x="119500" y="-6911"/>
                    <a:pt x="58565" y="73239"/>
                    <a:pt x="58565" y="73239"/>
                  </a:cubicBezTo>
                  <a:close/>
                </a:path>
              </a:pathLst>
            </a:custGeom>
            <a:solidFill>
              <a:srgbClr val="CC8E5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E10A1113-C665-B448-B404-865F4FD45FE5}"/>
                </a:ext>
              </a:extLst>
            </p:cNvPr>
            <p:cNvSpPr/>
            <p:nvPr/>
          </p:nvSpPr>
          <p:spPr>
            <a:xfrm>
              <a:off x="11646021" y="2195329"/>
              <a:ext cx="39313" cy="116723"/>
            </a:xfrm>
            <a:custGeom>
              <a:avLst/>
              <a:gdLst>
                <a:gd name="connsiteX0" fmla="*/ 12973 w 0"/>
                <a:gd name="connsiteY0" fmla="*/ 0 h 116723"/>
                <a:gd name="connsiteX1" fmla="*/ 19263 w 0"/>
                <a:gd name="connsiteY1" fmla="*/ 138123 h 116723"/>
                <a:gd name="connsiteX2" fmla="*/ 7863 w 0"/>
                <a:gd name="connsiteY2" fmla="*/ 131119 h 116723"/>
                <a:gd name="connsiteX3" fmla="*/ 0 w 0"/>
                <a:gd name="connsiteY3" fmla="*/ 6225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116723">
                  <a:moveTo>
                    <a:pt x="12973" y="0"/>
                  </a:moveTo>
                  <a:cubicBezTo>
                    <a:pt x="29092" y="29570"/>
                    <a:pt x="19263" y="138123"/>
                    <a:pt x="19263" y="138123"/>
                  </a:cubicBezTo>
                  <a:lnTo>
                    <a:pt x="7863" y="131119"/>
                  </a:lnTo>
                  <a:lnTo>
                    <a:pt x="0" y="6225"/>
                  </a:ln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45167084-92B9-5843-9C26-D02B75544B88}"/>
                </a:ext>
              </a:extLst>
            </p:cNvPr>
            <p:cNvSpPr/>
            <p:nvPr/>
          </p:nvSpPr>
          <p:spPr>
            <a:xfrm>
              <a:off x="11616536" y="2369474"/>
              <a:ext cx="39313" cy="194539"/>
            </a:xfrm>
            <a:custGeom>
              <a:avLst/>
              <a:gdLst>
                <a:gd name="connsiteX0" fmla="*/ 0 w 39313"/>
                <a:gd name="connsiteY0" fmla="*/ 216488 h 194538"/>
                <a:gd name="connsiteX1" fmla="*/ 73122 w 39313"/>
                <a:gd name="connsiteY1" fmla="*/ 222714 h 194538"/>
                <a:gd name="connsiteX2" fmla="*/ 46389 w 39313"/>
                <a:gd name="connsiteY2" fmla="*/ 161 h 194538"/>
                <a:gd name="connsiteX3" fmla="*/ 0 w 39313"/>
                <a:gd name="connsiteY3" fmla="*/ 216488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13" h="194538">
                  <a:moveTo>
                    <a:pt x="0" y="216488"/>
                  </a:moveTo>
                  <a:lnTo>
                    <a:pt x="73122" y="222714"/>
                  </a:lnTo>
                  <a:cubicBezTo>
                    <a:pt x="73122" y="222714"/>
                    <a:pt x="82951" y="7165"/>
                    <a:pt x="46389" y="161"/>
                  </a:cubicBezTo>
                  <a:cubicBezTo>
                    <a:pt x="9828" y="-6842"/>
                    <a:pt x="0" y="216488"/>
                    <a:pt x="0" y="216488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569AEB71-35EC-A449-9B25-DEA8CC2AE459}"/>
                </a:ext>
              </a:extLst>
            </p:cNvPr>
            <p:cNvSpPr/>
            <p:nvPr/>
          </p:nvSpPr>
          <p:spPr>
            <a:xfrm>
              <a:off x="11632262" y="2319831"/>
              <a:ext cx="39313" cy="38908"/>
            </a:xfrm>
            <a:custGeom>
              <a:avLst/>
              <a:gdLst>
                <a:gd name="connsiteX0" fmla="*/ 52679 w 39313"/>
                <a:gd name="connsiteY0" fmla="*/ 26071 h 38907"/>
                <a:gd name="connsiteX1" fmla="*/ 26340 w 39313"/>
                <a:gd name="connsiteY1" fmla="*/ 52139 h 38907"/>
                <a:gd name="connsiteX2" fmla="*/ 0 w 39313"/>
                <a:gd name="connsiteY2" fmla="*/ 26071 h 38907"/>
                <a:gd name="connsiteX3" fmla="*/ 26340 w 39313"/>
                <a:gd name="connsiteY3" fmla="*/ 3 h 38907"/>
                <a:gd name="connsiteX4" fmla="*/ 52679 w 39313"/>
                <a:gd name="connsiteY4" fmla="*/ 25287 h 38907"/>
                <a:gd name="connsiteX5" fmla="*/ 52679 w 39313"/>
                <a:gd name="connsiteY5" fmla="*/ 26071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13" h="38907">
                  <a:moveTo>
                    <a:pt x="52679" y="26071"/>
                  </a:moveTo>
                  <a:cubicBezTo>
                    <a:pt x="52679" y="40468"/>
                    <a:pt x="40887" y="52139"/>
                    <a:pt x="26340" y="52139"/>
                  </a:cubicBezTo>
                  <a:cubicBezTo>
                    <a:pt x="11793" y="52139"/>
                    <a:pt x="0" y="40468"/>
                    <a:pt x="0" y="26071"/>
                  </a:cubicBezTo>
                  <a:cubicBezTo>
                    <a:pt x="0" y="11674"/>
                    <a:pt x="11793" y="3"/>
                    <a:pt x="26340" y="3"/>
                  </a:cubicBezTo>
                  <a:cubicBezTo>
                    <a:pt x="40668" y="-213"/>
                    <a:pt x="52461" y="11107"/>
                    <a:pt x="52679" y="25287"/>
                  </a:cubicBezTo>
                  <a:cubicBezTo>
                    <a:pt x="52683" y="25549"/>
                    <a:pt x="52683" y="25810"/>
                    <a:pt x="52679" y="26071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2725A042-9A3F-964A-A955-B76FD19CEB12}"/>
                </a:ext>
              </a:extLst>
            </p:cNvPr>
            <p:cNvSpPr/>
            <p:nvPr/>
          </p:nvSpPr>
          <p:spPr>
            <a:xfrm>
              <a:off x="11208504" y="1877087"/>
              <a:ext cx="235878" cy="155631"/>
            </a:xfrm>
            <a:custGeom>
              <a:avLst/>
              <a:gdLst>
                <a:gd name="connsiteX0" fmla="*/ 3501 w 235878"/>
                <a:gd name="connsiteY0" fmla="*/ 157164 h 155631"/>
                <a:gd name="connsiteX1" fmla="*/ 108074 w 235878"/>
                <a:gd name="connsiteY1" fmla="*/ 13983 h 155631"/>
                <a:gd name="connsiteX2" fmla="*/ 244490 w 235878"/>
                <a:gd name="connsiteY2" fmla="*/ 3867 h 155631"/>
                <a:gd name="connsiteX3" fmla="*/ 99425 w 235878"/>
                <a:gd name="connsiteY3" fmla="*/ 164167 h 155631"/>
                <a:gd name="connsiteX4" fmla="*/ 3501 w 235878"/>
                <a:gd name="connsiteY4" fmla="*/ 157164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78" h="155631">
                  <a:moveTo>
                    <a:pt x="3501" y="157164"/>
                  </a:moveTo>
                  <a:cubicBezTo>
                    <a:pt x="-22838" y="170392"/>
                    <a:pt x="108074" y="13983"/>
                    <a:pt x="108074" y="13983"/>
                  </a:cubicBezTo>
                  <a:cubicBezTo>
                    <a:pt x="152067" y="-177"/>
                    <a:pt x="198857" y="-3647"/>
                    <a:pt x="244490" y="3867"/>
                  </a:cubicBezTo>
                  <a:cubicBezTo>
                    <a:pt x="197708" y="63396"/>
                    <a:pt x="99425" y="164167"/>
                    <a:pt x="99425" y="164167"/>
                  </a:cubicBezTo>
                  <a:cubicBezTo>
                    <a:pt x="99425" y="164167"/>
                    <a:pt x="72299" y="123314"/>
                    <a:pt x="3501" y="157164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9E33EB90-7988-8548-A1F5-5F1E99262AA9}"/>
                </a:ext>
              </a:extLst>
            </p:cNvPr>
            <p:cNvSpPr/>
            <p:nvPr/>
          </p:nvSpPr>
          <p:spPr>
            <a:xfrm>
              <a:off x="11307929" y="1876674"/>
              <a:ext cx="275191" cy="350170"/>
            </a:xfrm>
            <a:custGeom>
              <a:avLst/>
              <a:gdLst>
                <a:gd name="connsiteX0" fmla="*/ 0 w 275191"/>
                <a:gd name="connsiteY0" fmla="*/ 164580 h 350169"/>
                <a:gd name="connsiteX1" fmla="*/ 228016 w 275191"/>
                <a:gd name="connsiteY1" fmla="*/ 373515 h 350169"/>
                <a:gd name="connsiteX2" fmla="*/ 286985 w 275191"/>
                <a:gd name="connsiteY2" fmla="*/ 160300 h 350169"/>
                <a:gd name="connsiteX3" fmla="*/ 129733 w 275191"/>
                <a:gd name="connsiteY3" fmla="*/ 0 h 350169"/>
                <a:gd name="connsiteX4" fmla="*/ 0 w 275191"/>
                <a:gd name="connsiteY4" fmla="*/ 164580 h 35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91" h="350169">
                  <a:moveTo>
                    <a:pt x="0" y="164580"/>
                  </a:moveTo>
                  <a:cubicBezTo>
                    <a:pt x="67225" y="142013"/>
                    <a:pt x="225657" y="222552"/>
                    <a:pt x="228016" y="373515"/>
                  </a:cubicBezTo>
                  <a:lnTo>
                    <a:pt x="286985" y="160300"/>
                  </a:lnTo>
                  <a:cubicBezTo>
                    <a:pt x="286985" y="160300"/>
                    <a:pt x="254749" y="24512"/>
                    <a:pt x="129733" y="0"/>
                  </a:cubicBezTo>
                  <a:cubicBezTo>
                    <a:pt x="81097" y="50480"/>
                    <a:pt x="37640" y="105610"/>
                    <a:pt x="0" y="16458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847E3B56-8C4D-E14E-8EA4-E8EC3A28638C}"/>
                </a:ext>
              </a:extLst>
            </p:cNvPr>
            <p:cNvSpPr/>
            <p:nvPr/>
          </p:nvSpPr>
          <p:spPr>
            <a:xfrm>
              <a:off x="11449456" y="2681287"/>
              <a:ext cx="275191" cy="505801"/>
            </a:xfrm>
            <a:custGeom>
              <a:avLst/>
              <a:gdLst>
                <a:gd name="connsiteX0" fmla="*/ 191061 w 275191"/>
                <a:gd name="connsiteY0" fmla="*/ 0 h 505800"/>
                <a:gd name="connsiteX1" fmla="*/ 0 w 275191"/>
                <a:gd name="connsiteY1" fmla="*/ 487125 h 505800"/>
                <a:gd name="connsiteX2" fmla="*/ 90027 w 275191"/>
                <a:gd name="connsiteY2" fmla="*/ 522142 h 505800"/>
                <a:gd name="connsiteX3" fmla="*/ 281088 w 275191"/>
                <a:gd name="connsiteY3" fmla="*/ 35017 h 505800"/>
                <a:gd name="connsiteX4" fmla="*/ 191061 w 275191"/>
                <a:gd name="connsiteY4" fmla="*/ 0 h 50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91" h="505800">
                  <a:moveTo>
                    <a:pt x="191061" y="0"/>
                  </a:moveTo>
                  <a:lnTo>
                    <a:pt x="0" y="487125"/>
                  </a:lnTo>
                  <a:lnTo>
                    <a:pt x="90027" y="522142"/>
                  </a:lnTo>
                  <a:lnTo>
                    <a:pt x="281088" y="35017"/>
                  </a:lnTo>
                  <a:lnTo>
                    <a:pt x="191061" y="0"/>
                  </a:ln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01790147-3EE8-994E-973B-CC1ED65A0A8F}"/>
                </a:ext>
              </a:extLst>
            </p:cNvPr>
            <p:cNvSpPr/>
            <p:nvPr/>
          </p:nvSpPr>
          <p:spPr>
            <a:xfrm>
              <a:off x="11494754" y="2698967"/>
              <a:ext cx="235878" cy="466893"/>
            </a:xfrm>
            <a:custGeom>
              <a:avLst/>
              <a:gdLst>
                <a:gd name="connsiteX0" fmla="*/ 0 w 235878"/>
                <a:gd name="connsiteY0" fmla="*/ 487102 h 466893"/>
                <a:gd name="connsiteX1" fmla="*/ 191100 w 235878"/>
                <a:gd name="connsiteY1" fmla="*/ 0 h 466893"/>
                <a:gd name="connsiteX2" fmla="*/ 236177 w 235878"/>
                <a:gd name="connsiteY2" fmla="*/ 17322 h 466893"/>
                <a:gd name="connsiteX3" fmla="*/ 45076 w 235878"/>
                <a:gd name="connsiteY3" fmla="*/ 504424 h 46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878" h="466893">
                  <a:moveTo>
                    <a:pt x="0" y="487102"/>
                  </a:moveTo>
                  <a:lnTo>
                    <a:pt x="191100" y="0"/>
                  </a:lnTo>
                  <a:lnTo>
                    <a:pt x="236177" y="17322"/>
                  </a:lnTo>
                  <a:lnTo>
                    <a:pt x="45076" y="504424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8CC5D823-580D-0A4C-9EE4-24AB47696ECB}"/>
                </a:ext>
              </a:extLst>
            </p:cNvPr>
            <p:cNvSpPr/>
            <p:nvPr/>
          </p:nvSpPr>
          <p:spPr>
            <a:xfrm>
              <a:off x="11536731" y="2906563"/>
              <a:ext cx="78626" cy="38908"/>
            </a:xfrm>
            <a:custGeom>
              <a:avLst/>
              <a:gdLst>
                <a:gd name="connsiteX0" fmla="*/ 98283 w 78626"/>
                <a:gd name="connsiteY0" fmla="*/ 62252 h 38907"/>
                <a:gd name="connsiteX1" fmla="*/ 108111 w 78626"/>
                <a:gd name="connsiteY1" fmla="*/ 36962 h 38907"/>
                <a:gd name="connsiteX2" fmla="*/ 65260 w 78626"/>
                <a:gd name="connsiteY2" fmla="*/ 19843 h 38907"/>
                <a:gd name="connsiteX3" fmla="*/ 14153 w 78626"/>
                <a:gd name="connsiteY3" fmla="*/ 0 h 38907"/>
                <a:gd name="connsiteX4" fmla="*/ 0 w 78626"/>
                <a:gd name="connsiteY4" fmla="*/ 35406 h 38907"/>
                <a:gd name="connsiteX5" fmla="*/ 98283 w 78626"/>
                <a:gd name="connsiteY5" fmla="*/ 62252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626" h="38907">
                  <a:moveTo>
                    <a:pt x="98283" y="62252"/>
                  </a:moveTo>
                  <a:lnTo>
                    <a:pt x="108111" y="36962"/>
                  </a:lnTo>
                  <a:lnTo>
                    <a:pt x="65260" y="19843"/>
                  </a:lnTo>
                  <a:lnTo>
                    <a:pt x="14153" y="0"/>
                  </a:lnTo>
                  <a:lnTo>
                    <a:pt x="0" y="35406"/>
                  </a:lnTo>
                  <a:lnTo>
                    <a:pt x="98283" y="62252"/>
                  </a:lnTo>
                  <a:close/>
                </a:path>
              </a:pathLst>
            </a:custGeom>
            <a:solidFill>
              <a:srgbClr val="B8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12A2CF4B-90A1-974F-ABA3-87A6A4E13C4B}"/>
                </a:ext>
              </a:extLst>
            </p:cNvPr>
            <p:cNvSpPr/>
            <p:nvPr/>
          </p:nvSpPr>
          <p:spPr>
            <a:xfrm>
              <a:off x="11340166" y="2941969"/>
              <a:ext cx="196565" cy="116723"/>
            </a:xfrm>
            <a:custGeom>
              <a:avLst/>
              <a:gdLst>
                <a:gd name="connsiteX0" fmla="*/ 196565 w 196565"/>
                <a:gd name="connsiteY0" fmla="*/ 0 h 116723"/>
                <a:gd name="connsiteX1" fmla="*/ 104966 w 196565"/>
                <a:gd name="connsiteY1" fmla="*/ 43966 h 116723"/>
                <a:gd name="connsiteX2" fmla="*/ 0 w 196565"/>
                <a:gd name="connsiteY2" fmla="*/ 124116 h 116723"/>
                <a:gd name="connsiteX3" fmla="*/ 23981 w 196565"/>
                <a:gd name="connsiteY3" fmla="*/ 145126 h 116723"/>
                <a:gd name="connsiteX4" fmla="*/ 135630 w 196565"/>
                <a:gd name="connsiteY4" fmla="*/ 55249 h 116723"/>
                <a:gd name="connsiteX5" fmla="*/ 218974 w 196565"/>
                <a:gd name="connsiteY5" fmla="*/ 5836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565" h="116723">
                  <a:moveTo>
                    <a:pt x="196565" y="0"/>
                  </a:moveTo>
                  <a:cubicBezTo>
                    <a:pt x="183592" y="14396"/>
                    <a:pt x="193027" y="5447"/>
                    <a:pt x="104966" y="43966"/>
                  </a:cubicBezTo>
                  <a:cubicBezTo>
                    <a:pt x="16905" y="82484"/>
                    <a:pt x="0" y="124116"/>
                    <a:pt x="0" y="124116"/>
                  </a:cubicBezTo>
                  <a:lnTo>
                    <a:pt x="23981" y="145126"/>
                  </a:lnTo>
                  <a:cubicBezTo>
                    <a:pt x="57619" y="111058"/>
                    <a:pt x="95078" y="80904"/>
                    <a:pt x="135630" y="55249"/>
                  </a:cubicBezTo>
                  <a:cubicBezTo>
                    <a:pt x="164657" y="40929"/>
                    <a:pt x="192521" y="24409"/>
                    <a:pt x="218974" y="5836"/>
                  </a:cubicBezTo>
                  <a:close/>
                </a:path>
              </a:pathLst>
            </a:custGeom>
            <a:solidFill>
              <a:srgbClr val="85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A5FA1665-C493-D84B-BA95-3D860DB84BE9}"/>
                </a:ext>
              </a:extLst>
            </p:cNvPr>
            <p:cNvSpPr/>
            <p:nvPr/>
          </p:nvSpPr>
          <p:spPr>
            <a:xfrm>
              <a:off x="11445525" y="2932242"/>
              <a:ext cx="117939" cy="311262"/>
            </a:xfrm>
            <a:custGeom>
              <a:avLst/>
              <a:gdLst>
                <a:gd name="connsiteX0" fmla="*/ 143886 w 117939"/>
                <a:gd name="connsiteY0" fmla="*/ 0 h 311262"/>
                <a:gd name="connsiteX1" fmla="*/ 111256 w 117939"/>
                <a:gd name="connsiteY1" fmla="*/ 177419 h 311262"/>
                <a:gd name="connsiteX2" fmla="*/ 44424 w 117939"/>
                <a:gd name="connsiteY2" fmla="*/ 311651 h 311262"/>
                <a:gd name="connsiteX3" fmla="*/ 0 w 117939"/>
                <a:gd name="connsiteY3" fmla="*/ 281303 h 311262"/>
                <a:gd name="connsiteX4" fmla="*/ 115187 w 117939"/>
                <a:gd name="connsiteY4" fmla="*/ 77816 h 311262"/>
                <a:gd name="connsiteX5" fmla="*/ 121477 w 117939"/>
                <a:gd name="connsiteY5" fmla="*/ 0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939" h="311262">
                  <a:moveTo>
                    <a:pt x="143886" y="0"/>
                  </a:moveTo>
                  <a:cubicBezTo>
                    <a:pt x="151577" y="61050"/>
                    <a:pt x="140189" y="122967"/>
                    <a:pt x="111256" y="177419"/>
                  </a:cubicBezTo>
                  <a:cubicBezTo>
                    <a:pt x="80985" y="229945"/>
                    <a:pt x="44424" y="311651"/>
                    <a:pt x="44424" y="311651"/>
                  </a:cubicBezTo>
                  <a:lnTo>
                    <a:pt x="0" y="281303"/>
                  </a:lnTo>
                  <a:cubicBezTo>
                    <a:pt x="41672" y="194539"/>
                    <a:pt x="107325" y="119447"/>
                    <a:pt x="115187" y="77816"/>
                  </a:cubicBezTo>
                  <a:cubicBezTo>
                    <a:pt x="120234" y="52194"/>
                    <a:pt x="122344" y="26090"/>
                    <a:pt x="121477" y="0"/>
                  </a:cubicBezTo>
                  <a:close/>
                </a:path>
              </a:pathLst>
            </a:custGeom>
            <a:solidFill>
              <a:srgbClr val="B8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B75E4F69-CD14-F849-A041-F9B4F5849815}"/>
                </a:ext>
              </a:extLst>
            </p:cNvPr>
            <p:cNvSpPr/>
            <p:nvPr/>
          </p:nvSpPr>
          <p:spPr>
            <a:xfrm>
              <a:off x="11449456" y="2973873"/>
              <a:ext cx="157252" cy="194539"/>
            </a:xfrm>
            <a:custGeom>
              <a:avLst/>
              <a:gdLst>
                <a:gd name="connsiteX0" fmla="*/ 124622 w 157252"/>
                <a:gd name="connsiteY0" fmla="*/ 147071 h 194538"/>
                <a:gd name="connsiteX1" fmla="*/ 0 w 157252"/>
                <a:gd name="connsiteY1" fmla="*/ 194539 h 194538"/>
                <a:gd name="connsiteX2" fmla="*/ 77447 w 157252"/>
                <a:gd name="connsiteY2" fmla="*/ 0 h 194538"/>
                <a:gd name="connsiteX3" fmla="*/ 159611 w 157252"/>
                <a:gd name="connsiteY3" fmla="*/ 12061 h 194538"/>
                <a:gd name="connsiteX4" fmla="*/ 163149 w 157252"/>
                <a:gd name="connsiteY4" fmla="*/ 38908 h 194538"/>
                <a:gd name="connsiteX5" fmla="*/ 124622 w 157252"/>
                <a:gd name="connsiteY5" fmla="*/ 147071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252" h="194538">
                  <a:moveTo>
                    <a:pt x="124622" y="147071"/>
                  </a:moveTo>
                  <a:lnTo>
                    <a:pt x="0" y="194539"/>
                  </a:lnTo>
                  <a:lnTo>
                    <a:pt x="77447" y="0"/>
                  </a:lnTo>
                  <a:lnTo>
                    <a:pt x="159611" y="12061"/>
                  </a:lnTo>
                  <a:lnTo>
                    <a:pt x="163149" y="38908"/>
                  </a:lnTo>
                  <a:lnTo>
                    <a:pt x="124622" y="147071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65C6FAD4-2A8B-F246-A4BB-58307764FC59}"/>
                </a:ext>
              </a:extLst>
            </p:cNvPr>
            <p:cNvSpPr/>
            <p:nvPr/>
          </p:nvSpPr>
          <p:spPr>
            <a:xfrm>
              <a:off x="11481705" y="2962404"/>
              <a:ext cx="157252" cy="155631"/>
            </a:xfrm>
            <a:custGeom>
              <a:avLst/>
              <a:gdLst>
                <a:gd name="connsiteX0" fmla="*/ 107312 w 157252"/>
                <a:gd name="connsiteY0" fmla="*/ 171769 h 155631"/>
                <a:gd name="connsiteX1" fmla="*/ 146625 w 157252"/>
                <a:gd name="connsiteY1" fmla="*/ 137920 h 155631"/>
                <a:gd name="connsiteX2" fmla="*/ 161564 w 157252"/>
                <a:gd name="connsiteY2" fmla="*/ 101347 h 155631"/>
                <a:gd name="connsiteX3" fmla="*/ 167461 w 157252"/>
                <a:gd name="connsiteY3" fmla="*/ 57381 h 155631"/>
                <a:gd name="connsiteX4" fmla="*/ 164709 w 157252"/>
                <a:gd name="connsiteY4" fmla="*/ 18473 h 155631"/>
                <a:gd name="connsiteX5" fmla="*/ 118713 w 157252"/>
                <a:gd name="connsiteY5" fmla="*/ 575 h 155631"/>
                <a:gd name="connsiteX6" fmla="*/ 40087 w 157252"/>
                <a:gd name="connsiteY6" fmla="*/ 11081 h 155631"/>
                <a:gd name="connsiteX7" fmla="*/ 45198 w 157252"/>
                <a:gd name="connsiteY7" fmla="*/ 20418 h 155631"/>
                <a:gd name="connsiteX8" fmla="*/ 89621 w 157252"/>
                <a:gd name="connsiteY8" fmla="*/ 29367 h 155631"/>
                <a:gd name="connsiteX9" fmla="*/ 128934 w 157252"/>
                <a:gd name="connsiteY9" fmla="*/ 42596 h 155631"/>
                <a:gd name="connsiteX10" fmla="*/ 81759 w 157252"/>
                <a:gd name="connsiteY10" fmla="*/ 35592 h 155631"/>
                <a:gd name="connsiteX11" fmla="*/ 16499 w 157252"/>
                <a:gd name="connsiteY11" fmla="*/ 41429 h 155631"/>
                <a:gd name="connsiteX12" fmla="*/ 14533 w 157252"/>
                <a:gd name="connsiteY12" fmla="*/ 56603 h 155631"/>
                <a:gd name="connsiteX13" fmla="*/ 67213 w 157252"/>
                <a:gd name="connsiteY13" fmla="*/ 61271 h 155631"/>
                <a:gd name="connsiteX14" fmla="*/ 86869 w 157252"/>
                <a:gd name="connsiteY14" fmla="*/ 68275 h 155631"/>
                <a:gd name="connsiteX15" fmla="*/ 123430 w 157252"/>
                <a:gd name="connsiteY15" fmla="*/ 88896 h 155631"/>
                <a:gd name="connsiteX16" fmla="*/ 80186 w 157252"/>
                <a:gd name="connsiteY16" fmla="*/ 65940 h 155631"/>
                <a:gd name="connsiteX17" fmla="*/ 1560 w 157252"/>
                <a:gd name="connsiteY17" fmla="*/ 65940 h 155631"/>
                <a:gd name="connsiteX18" fmla="*/ 25541 w 157252"/>
                <a:gd name="connsiteY18" fmla="*/ 82282 h 155631"/>
                <a:gd name="connsiteX19" fmla="*/ 76255 w 157252"/>
                <a:gd name="connsiteY19" fmla="*/ 96288 h 155631"/>
                <a:gd name="connsiteX20" fmla="*/ 101415 w 157252"/>
                <a:gd name="connsiteY20" fmla="*/ 126636 h 155631"/>
                <a:gd name="connsiteX21" fmla="*/ 72324 w 157252"/>
                <a:gd name="connsiteY21" fmla="*/ 104070 h 155631"/>
                <a:gd name="connsiteX22" fmla="*/ 25541 w 157252"/>
                <a:gd name="connsiteY22" fmla="*/ 86172 h 155631"/>
                <a:gd name="connsiteX23" fmla="*/ 15713 w 157252"/>
                <a:gd name="connsiteY23" fmla="*/ 100179 h 155631"/>
                <a:gd name="connsiteX24" fmla="*/ 55026 w 157252"/>
                <a:gd name="connsiteY24" fmla="*/ 125080 h 155631"/>
                <a:gd name="connsiteX25" fmla="*/ 107312 w 157252"/>
                <a:gd name="connsiteY25" fmla="*/ 171769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7252" h="155631">
                  <a:moveTo>
                    <a:pt x="107312" y="171769"/>
                  </a:moveTo>
                  <a:cubicBezTo>
                    <a:pt x="135618" y="178773"/>
                    <a:pt x="137976" y="148814"/>
                    <a:pt x="146625" y="137920"/>
                  </a:cubicBezTo>
                  <a:cubicBezTo>
                    <a:pt x="153045" y="126354"/>
                    <a:pt x="158059" y="114078"/>
                    <a:pt x="161564" y="101347"/>
                  </a:cubicBezTo>
                  <a:cubicBezTo>
                    <a:pt x="165641" y="87045"/>
                    <a:pt x="167626" y="72239"/>
                    <a:pt x="167461" y="57381"/>
                  </a:cubicBezTo>
                  <a:cubicBezTo>
                    <a:pt x="167461" y="48432"/>
                    <a:pt x="170213" y="27811"/>
                    <a:pt x="164709" y="18473"/>
                  </a:cubicBezTo>
                  <a:cubicBezTo>
                    <a:pt x="152891" y="5945"/>
                    <a:pt x="135988" y="-632"/>
                    <a:pt x="118713" y="575"/>
                  </a:cubicBezTo>
                  <a:cubicBezTo>
                    <a:pt x="95125" y="575"/>
                    <a:pt x="50701" y="-3704"/>
                    <a:pt x="40087" y="11081"/>
                  </a:cubicBezTo>
                  <a:cubicBezTo>
                    <a:pt x="29472" y="25865"/>
                    <a:pt x="37335" y="16528"/>
                    <a:pt x="45198" y="20418"/>
                  </a:cubicBezTo>
                  <a:cubicBezTo>
                    <a:pt x="53060" y="24309"/>
                    <a:pt x="84511" y="27422"/>
                    <a:pt x="89621" y="29367"/>
                  </a:cubicBezTo>
                  <a:cubicBezTo>
                    <a:pt x="94732" y="31313"/>
                    <a:pt x="128934" y="42596"/>
                    <a:pt x="128934" y="42596"/>
                  </a:cubicBezTo>
                  <a:cubicBezTo>
                    <a:pt x="113660" y="37901"/>
                    <a:pt x="97752" y="35539"/>
                    <a:pt x="81759" y="35592"/>
                  </a:cubicBezTo>
                  <a:cubicBezTo>
                    <a:pt x="59900" y="36129"/>
                    <a:pt x="38101" y="38079"/>
                    <a:pt x="16499" y="41429"/>
                  </a:cubicBezTo>
                  <a:cubicBezTo>
                    <a:pt x="6278" y="45319"/>
                    <a:pt x="-5909" y="53101"/>
                    <a:pt x="14533" y="56603"/>
                  </a:cubicBezTo>
                  <a:cubicBezTo>
                    <a:pt x="31988" y="59158"/>
                    <a:pt x="49577" y="60716"/>
                    <a:pt x="67213" y="61271"/>
                  </a:cubicBezTo>
                  <a:cubicBezTo>
                    <a:pt x="74007" y="62879"/>
                    <a:pt x="80599" y="65227"/>
                    <a:pt x="86869" y="68275"/>
                  </a:cubicBezTo>
                  <a:cubicBezTo>
                    <a:pt x="99760" y="73847"/>
                    <a:pt x="112016" y="80760"/>
                    <a:pt x="123430" y="88896"/>
                  </a:cubicBezTo>
                  <a:cubicBezTo>
                    <a:pt x="110586" y="78646"/>
                    <a:pt x="95920" y="70860"/>
                    <a:pt x="80186" y="65940"/>
                  </a:cubicBezTo>
                  <a:cubicBezTo>
                    <a:pt x="67213" y="65940"/>
                    <a:pt x="9030" y="52712"/>
                    <a:pt x="1560" y="65940"/>
                  </a:cubicBezTo>
                  <a:cubicBezTo>
                    <a:pt x="-5909" y="79169"/>
                    <a:pt x="15320" y="80336"/>
                    <a:pt x="25541" y="82282"/>
                  </a:cubicBezTo>
                  <a:cubicBezTo>
                    <a:pt x="42719" y="85921"/>
                    <a:pt x="59655" y="90599"/>
                    <a:pt x="76255" y="96288"/>
                  </a:cubicBezTo>
                  <a:cubicBezTo>
                    <a:pt x="85902" y="105313"/>
                    <a:pt x="94356" y="115510"/>
                    <a:pt x="101415" y="126636"/>
                  </a:cubicBezTo>
                  <a:cubicBezTo>
                    <a:pt x="93392" y="117212"/>
                    <a:pt x="83488" y="109529"/>
                    <a:pt x="72324" y="104070"/>
                  </a:cubicBezTo>
                  <a:cubicBezTo>
                    <a:pt x="57118" y="97154"/>
                    <a:pt x="41494" y="91177"/>
                    <a:pt x="25541" y="86172"/>
                  </a:cubicBezTo>
                  <a:cubicBezTo>
                    <a:pt x="16892" y="86173"/>
                    <a:pt x="1953" y="86173"/>
                    <a:pt x="15713" y="100179"/>
                  </a:cubicBezTo>
                  <a:cubicBezTo>
                    <a:pt x="26737" y="111326"/>
                    <a:pt x="40181" y="119842"/>
                    <a:pt x="55026" y="125080"/>
                  </a:cubicBezTo>
                  <a:cubicBezTo>
                    <a:pt x="75469" y="132473"/>
                    <a:pt x="94732" y="169046"/>
                    <a:pt x="107312" y="171769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45C1A84F-2FFD-D443-9FCE-733C06F453C1}"/>
                </a:ext>
              </a:extLst>
            </p:cNvPr>
            <p:cNvSpPr/>
            <p:nvPr/>
          </p:nvSpPr>
          <p:spPr>
            <a:xfrm>
              <a:off x="11013081" y="1866169"/>
              <a:ext cx="39313" cy="77816"/>
            </a:xfrm>
            <a:custGeom>
              <a:avLst/>
              <a:gdLst>
                <a:gd name="connsiteX0" fmla="*/ 16118 w 0"/>
                <a:gd name="connsiteY0" fmla="*/ 0 h 77815"/>
                <a:gd name="connsiteX1" fmla="*/ 20836 w 0"/>
                <a:gd name="connsiteY1" fmla="*/ 97658 h 77815"/>
                <a:gd name="connsiteX2" fmla="*/ 9435 w 0"/>
                <a:gd name="connsiteY2" fmla="*/ 91044 h 77815"/>
                <a:gd name="connsiteX3" fmla="*/ 0 w 0"/>
                <a:gd name="connsiteY3" fmla="*/ 13229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77815">
                  <a:moveTo>
                    <a:pt x="16118" y="0"/>
                  </a:moveTo>
                  <a:cubicBezTo>
                    <a:pt x="25414" y="31735"/>
                    <a:pt x="27030" y="65190"/>
                    <a:pt x="20836" y="97658"/>
                  </a:cubicBezTo>
                  <a:lnTo>
                    <a:pt x="9435" y="91044"/>
                  </a:lnTo>
                  <a:lnTo>
                    <a:pt x="0" y="13229"/>
                  </a:ln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17E64AA7-DE83-DD43-B15D-E55F95EB0E44}"/>
                </a:ext>
              </a:extLst>
            </p:cNvPr>
            <p:cNvSpPr/>
            <p:nvPr/>
          </p:nvSpPr>
          <p:spPr>
            <a:xfrm>
              <a:off x="10985169" y="1999851"/>
              <a:ext cx="39313" cy="194539"/>
            </a:xfrm>
            <a:custGeom>
              <a:avLst/>
              <a:gdLst>
                <a:gd name="connsiteX0" fmla="*/ 0 w 39313"/>
                <a:gd name="connsiteY0" fmla="*/ 216489 h 194538"/>
                <a:gd name="connsiteX1" fmla="*/ 73122 w 39313"/>
                <a:gd name="connsiteY1" fmla="*/ 223103 h 194538"/>
                <a:gd name="connsiteX2" fmla="*/ 46389 w 39313"/>
                <a:gd name="connsiteY2" fmla="*/ 161 h 194538"/>
                <a:gd name="connsiteX3" fmla="*/ 0 w 39313"/>
                <a:gd name="connsiteY3" fmla="*/ 216489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313" h="194538">
                  <a:moveTo>
                    <a:pt x="0" y="216489"/>
                  </a:moveTo>
                  <a:lnTo>
                    <a:pt x="73122" y="223103"/>
                  </a:lnTo>
                  <a:cubicBezTo>
                    <a:pt x="73122" y="223103"/>
                    <a:pt x="82951" y="7165"/>
                    <a:pt x="46389" y="161"/>
                  </a:cubicBezTo>
                  <a:cubicBezTo>
                    <a:pt x="9828" y="-6842"/>
                    <a:pt x="0" y="216489"/>
                    <a:pt x="0" y="216489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C2F39E51-7249-414E-8574-4D2DDA2A9034}"/>
                </a:ext>
              </a:extLst>
            </p:cNvPr>
            <p:cNvSpPr/>
            <p:nvPr/>
          </p:nvSpPr>
          <p:spPr>
            <a:xfrm>
              <a:off x="10999715" y="1950210"/>
              <a:ext cx="39313" cy="38908"/>
            </a:xfrm>
            <a:custGeom>
              <a:avLst/>
              <a:gdLst>
                <a:gd name="connsiteX0" fmla="*/ 52679 w 39313"/>
                <a:gd name="connsiteY0" fmla="*/ 26068 h 38907"/>
                <a:gd name="connsiteX1" fmla="*/ 26340 w 39313"/>
                <a:gd name="connsiteY1" fmla="*/ 52136 h 38907"/>
                <a:gd name="connsiteX2" fmla="*/ 0 w 39313"/>
                <a:gd name="connsiteY2" fmla="*/ 26068 h 38907"/>
                <a:gd name="connsiteX3" fmla="*/ 26340 w 39313"/>
                <a:gd name="connsiteY3" fmla="*/ 0 h 38907"/>
                <a:gd name="connsiteX4" fmla="*/ 52679 w 39313"/>
                <a:gd name="connsiteY4" fmla="*/ 26068 h 38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13" h="38907">
                  <a:moveTo>
                    <a:pt x="52679" y="26068"/>
                  </a:moveTo>
                  <a:cubicBezTo>
                    <a:pt x="52679" y="40465"/>
                    <a:pt x="40887" y="52136"/>
                    <a:pt x="26340" y="52136"/>
                  </a:cubicBezTo>
                  <a:cubicBezTo>
                    <a:pt x="11793" y="52136"/>
                    <a:pt x="0" y="40465"/>
                    <a:pt x="0" y="26068"/>
                  </a:cubicBezTo>
                  <a:cubicBezTo>
                    <a:pt x="0" y="11671"/>
                    <a:pt x="11793" y="0"/>
                    <a:pt x="26340" y="0"/>
                  </a:cubicBezTo>
                  <a:cubicBezTo>
                    <a:pt x="40887" y="0"/>
                    <a:pt x="52679" y="11671"/>
                    <a:pt x="52679" y="26068"/>
                  </a:cubicBezTo>
                  <a:close/>
                </a:path>
              </a:pathLst>
            </a:custGeom>
            <a:solidFill>
              <a:srgbClr val="FF9C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3428DD8A-2B73-FF4A-8798-B45F915BA147}"/>
                </a:ext>
              </a:extLst>
            </p:cNvPr>
            <p:cNvSpPr/>
            <p:nvPr/>
          </p:nvSpPr>
          <p:spPr>
            <a:xfrm>
              <a:off x="10389576" y="1569692"/>
              <a:ext cx="668322" cy="427985"/>
            </a:xfrm>
            <a:custGeom>
              <a:avLst/>
              <a:gdLst>
                <a:gd name="connsiteX0" fmla="*/ 360501 w 668321"/>
                <a:gd name="connsiteY0" fmla="*/ 0 h 427985"/>
                <a:gd name="connsiteX1" fmla="*/ 698200 w 668321"/>
                <a:gd name="connsiteY1" fmla="*/ 283249 h 427985"/>
                <a:gd name="connsiteX2" fmla="*/ 340058 w 668321"/>
                <a:gd name="connsiteY2" fmla="*/ 450552 h 427985"/>
                <a:gd name="connsiteX3" fmla="*/ 0 w 668321"/>
                <a:gd name="connsiteY3" fmla="*/ 159133 h 427985"/>
                <a:gd name="connsiteX4" fmla="*/ 360501 w 668321"/>
                <a:gd name="connsiteY4" fmla="*/ 0 h 42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321" h="427985">
                  <a:moveTo>
                    <a:pt x="360501" y="0"/>
                  </a:moveTo>
                  <a:lnTo>
                    <a:pt x="698200" y="283249"/>
                  </a:lnTo>
                  <a:lnTo>
                    <a:pt x="340058" y="450552"/>
                  </a:lnTo>
                  <a:lnTo>
                    <a:pt x="0" y="159133"/>
                  </a:lnTo>
                  <a:lnTo>
                    <a:pt x="360501" y="0"/>
                  </a:ln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2806EC25-7833-6240-AED5-5F23C8E71922}"/>
                </a:ext>
              </a:extLst>
            </p:cNvPr>
            <p:cNvSpPr/>
            <p:nvPr/>
          </p:nvSpPr>
          <p:spPr>
            <a:xfrm>
              <a:off x="10557607" y="2098823"/>
              <a:ext cx="235878" cy="233447"/>
            </a:xfrm>
            <a:custGeom>
              <a:avLst/>
              <a:gdLst>
                <a:gd name="connsiteX0" fmla="*/ 236893 w 235878"/>
                <a:gd name="connsiteY0" fmla="*/ 33475 h 233446"/>
                <a:gd name="connsiteX1" fmla="*/ 253012 w 235878"/>
                <a:gd name="connsiteY1" fmla="*/ 214396 h 233446"/>
                <a:gd name="connsiteX2" fmla="*/ 9664 w 235878"/>
                <a:gd name="connsiteY2" fmla="*/ 181325 h 233446"/>
                <a:gd name="connsiteX3" fmla="*/ 23423 w 235878"/>
                <a:gd name="connsiteY3" fmla="*/ 6629 h 233446"/>
                <a:gd name="connsiteX4" fmla="*/ 236893 w 235878"/>
                <a:gd name="connsiteY4" fmla="*/ 33475 h 23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878" h="233446">
                  <a:moveTo>
                    <a:pt x="236893" y="33475"/>
                  </a:moveTo>
                  <a:cubicBezTo>
                    <a:pt x="229735" y="94239"/>
                    <a:pt x="235220" y="155810"/>
                    <a:pt x="253012" y="214396"/>
                  </a:cubicBezTo>
                  <a:cubicBezTo>
                    <a:pt x="262840" y="244355"/>
                    <a:pt x="27748" y="260307"/>
                    <a:pt x="9664" y="181325"/>
                  </a:cubicBezTo>
                  <a:cubicBezTo>
                    <a:pt x="3374" y="155646"/>
                    <a:pt x="-14317" y="190662"/>
                    <a:pt x="23423" y="6629"/>
                  </a:cubicBezTo>
                  <a:cubicBezTo>
                    <a:pt x="28534" y="-17883"/>
                    <a:pt x="236893" y="33475"/>
                    <a:pt x="236893" y="33475"/>
                  </a:cubicBezTo>
                  <a:close/>
                </a:path>
              </a:pathLst>
            </a:custGeom>
            <a:solidFill>
              <a:srgbClr val="CC998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6F05D852-7132-7A43-ABE7-D4E3C23EEB10}"/>
                </a:ext>
              </a:extLst>
            </p:cNvPr>
            <p:cNvSpPr/>
            <p:nvPr/>
          </p:nvSpPr>
          <p:spPr>
            <a:xfrm>
              <a:off x="10531276" y="2089755"/>
              <a:ext cx="235878" cy="272354"/>
            </a:xfrm>
            <a:custGeom>
              <a:avLst/>
              <a:gdLst>
                <a:gd name="connsiteX0" fmla="*/ 614 w 235878"/>
                <a:gd name="connsiteY0" fmla="*/ 190393 h 272354"/>
                <a:gd name="connsiteX1" fmla="*/ 39927 w 235878"/>
                <a:gd name="connsiteY1" fmla="*/ 5192 h 272354"/>
                <a:gd name="connsiteX2" fmla="*/ 262045 w 235878"/>
                <a:gd name="connsiteY2" fmla="*/ 53048 h 272354"/>
                <a:gd name="connsiteX3" fmla="*/ 205041 w 235878"/>
                <a:gd name="connsiteY3" fmla="*/ 67833 h 272354"/>
                <a:gd name="connsiteX4" fmla="*/ 153934 w 235878"/>
                <a:gd name="connsiteY4" fmla="*/ 104407 h 272354"/>
                <a:gd name="connsiteX5" fmla="*/ 124843 w 235878"/>
                <a:gd name="connsiteY5" fmla="*/ 289219 h 272354"/>
                <a:gd name="connsiteX6" fmla="*/ 614 w 235878"/>
                <a:gd name="connsiteY6" fmla="*/ 190393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878" h="272354">
                  <a:moveTo>
                    <a:pt x="614" y="190393"/>
                  </a:moveTo>
                  <a:cubicBezTo>
                    <a:pt x="-4890" y="164714"/>
                    <a:pt x="28133" y="214127"/>
                    <a:pt x="39927" y="5192"/>
                  </a:cubicBezTo>
                  <a:cubicBezTo>
                    <a:pt x="39927" y="-19709"/>
                    <a:pt x="262045" y="53048"/>
                    <a:pt x="262045" y="53048"/>
                  </a:cubicBezTo>
                  <a:cubicBezTo>
                    <a:pt x="258900" y="67444"/>
                    <a:pt x="205041" y="53048"/>
                    <a:pt x="205041" y="67833"/>
                  </a:cubicBezTo>
                  <a:cubicBezTo>
                    <a:pt x="190323" y="82918"/>
                    <a:pt x="173020" y="95301"/>
                    <a:pt x="153934" y="104407"/>
                  </a:cubicBezTo>
                  <a:cubicBezTo>
                    <a:pt x="137423" y="114134"/>
                    <a:pt x="162190" y="232024"/>
                    <a:pt x="124843" y="289219"/>
                  </a:cubicBezTo>
                  <a:cubicBezTo>
                    <a:pt x="64778" y="290215"/>
                    <a:pt x="12544" y="248662"/>
                    <a:pt x="614" y="190393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D3CE9400-322C-A440-9787-F5B72DCD6CF8}"/>
                </a:ext>
              </a:extLst>
            </p:cNvPr>
            <p:cNvSpPr/>
            <p:nvPr/>
          </p:nvSpPr>
          <p:spPr>
            <a:xfrm>
              <a:off x="10578279" y="2119171"/>
              <a:ext cx="393130" cy="389078"/>
            </a:xfrm>
            <a:custGeom>
              <a:avLst/>
              <a:gdLst>
                <a:gd name="connsiteX0" fmla="*/ 0 w 393130"/>
                <a:gd name="connsiteY0" fmla="*/ 33748 h 389077"/>
                <a:gd name="connsiteX1" fmla="*/ 270081 w 393130"/>
                <a:gd name="connsiteY1" fmla="*/ 414266 h 389077"/>
                <a:gd name="connsiteX2" fmla="*/ 400993 w 393130"/>
                <a:gd name="connsiteY2" fmla="*/ 225174 h 389077"/>
                <a:gd name="connsiteX3" fmla="*/ 219760 w 393130"/>
                <a:gd name="connsiteY3" fmla="*/ 137632 h 389077"/>
                <a:gd name="connsiteX4" fmla="*/ 212684 w 393130"/>
                <a:gd name="connsiteY4" fmla="*/ 11960 h 389077"/>
                <a:gd name="connsiteX5" fmla="*/ 90027 w 393130"/>
                <a:gd name="connsiteY5" fmla="*/ 41530 h 38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130" h="389077">
                  <a:moveTo>
                    <a:pt x="0" y="33748"/>
                  </a:moveTo>
                  <a:lnTo>
                    <a:pt x="270081" y="414266"/>
                  </a:lnTo>
                  <a:cubicBezTo>
                    <a:pt x="270081" y="414266"/>
                    <a:pt x="443844" y="227120"/>
                    <a:pt x="400993" y="225174"/>
                  </a:cubicBezTo>
                  <a:cubicBezTo>
                    <a:pt x="334628" y="210051"/>
                    <a:pt x="272637" y="180107"/>
                    <a:pt x="219760" y="137632"/>
                  </a:cubicBezTo>
                  <a:cubicBezTo>
                    <a:pt x="213612" y="96034"/>
                    <a:pt x="211243" y="53975"/>
                    <a:pt x="212684" y="11960"/>
                  </a:cubicBezTo>
                  <a:cubicBezTo>
                    <a:pt x="209145" y="-26948"/>
                    <a:pt x="90027" y="41530"/>
                    <a:pt x="90027" y="41530"/>
                  </a:cubicBezTo>
                  <a:close/>
                </a:path>
              </a:pathLst>
            </a:custGeom>
            <a:solidFill>
              <a:srgbClr val="FFFFFF">
                <a:alpha val="47000"/>
              </a:srgbClr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 396">
              <a:extLst>
                <a:ext uri="{FF2B5EF4-FFF2-40B4-BE49-F238E27FC236}">
                  <a16:creationId xmlns:a16="http://schemas.microsoft.com/office/drawing/2014/main" id="{9AAEF886-4DB5-5342-8F32-8C8E2DE7C2E6}"/>
                </a:ext>
              </a:extLst>
            </p:cNvPr>
            <p:cNvSpPr/>
            <p:nvPr/>
          </p:nvSpPr>
          <p:spPr>
            <a:xfrm>
              <a:off x="10513728" y="1785770"/>
              <a:ext cx="314504" cy="427985"/>
            </a:xfrm>
            <a:custGeom>
              <a:avLst/>
              <a:gdLst>
                <a:gd name="connsiteX0" fmla="*/ 33887 w 314504"/>
                <a:gd name="connsiteY0" fmla="*/ 136037 h 427985"/>
                <a:gd name="connsiteX1" fmla="*/ 40570 w 314504"/>
                <a:gd name="connsiteY1" fmla="*/ 137983 h 427985"/>
                <a:gd name="connsiteX2" fmla="*/ 217479 w 314504"/>
                <a:gd name="connsiteY2" fmla="*/ 4918 h 427985"/>
                <a:gd name="connsiteX3" fmla="*/ 217479 w 314504"/>
                <a:gd name="connsiteY3" fmla="*/ 4918 h 427985"/>
                <a:gd name="connsiteX4" fmla="*/ 219837 w 314504"/>
                <a:gd name="connsiteY4" fmla="*/ 4918 h 427985"/>
                <a:gd name="connsiteX5" fmla="*/ 334632 w 314504"/>
                <a:gd name="connsiteY5" fmla="*/ 194788 h 427985"/>
                <a:gd name="connsiteX6" fmla="*/ 340922 w 314504"/>
                <a:gd name="connsiteY6" fmla="*/ 264044 h 427985"/>
                <a:gd name="connsiteX7" fmla="*/ 298857 w 314504"/>
                <a:gd name="connsiteY7" fmla="*/ 316180 h 427985"/>
                <a:gd name="connsiteX8" fmla="*/ 134528 w 314504"/>
                <a:gd name="connsiteY8" fmla="*/ 432904 h 427985"/>
                <a:gd name="connsiteX9" fmla="*/ 76738 w 314504"/>
                <a:gd name="connsiteY9" fmla="*/ 393996 h 427985"/>
                <a:gd name="connsiteX10" fmla="*/ 76738 w 314504"/>
                <a:gd name="connsiteY10" fmla="*/ 392051 h 427985"/>
                <a:gd name="connsiteX11" fmla="*/ 63765 w 314504"/>
                <a:gd name="connsiteY11" fmla="*/ 373764 h 427985"/>
                <a:gd name="connsiteX12" fmla="*/ 61406 w 314504"/>
                <a:gd name="connsiteY12" fmla="*/ 369873 h 427985"/>
                <a:gd name="connsiteX13" fmla="*/ 52757 w 314504"/>
                <a:gd name="connsiteY13" fmla="*/ 353143 h 427985"/>
                <a:gd name="connsiteX14" fmla="*/ 47646 w 314504"/>
                <a:gd name="connsiteY14" fmla="*/ 341081 h 427985"/>
                <a:gd name="connsiteX15" fmla="*/ 44894 w 314504"/>
                <a:gd name="connsiteY15" fmla="*/ 333689 h 427985"/>
                <a:gd name="connsiteX16" fmla="*/ 29169 w 314504"/>
                <a:gd name="connsiteY16" fmla="*/ 262877 h 427985"/>
                <a:gd name="connsiteX17" fmla="*/ 1650 w 314504"/>
                <a:gd name="connsiteY17" fmla="*/ 194399 h 427985"/>
                <a:gd name="connsiteX18" fmla="*/ 33887 w 314504"/>
                <a:gd name="connsiteY18" fmla="*/ 136037 h 42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4504" h="427985">
                  <a:moveTo>
                    <a:pt x="33887" y="136037"/>
                  </a:moveTo>
                  <a:cubicBezTo>
                    <a:pt x="36231" y="136196"/>
                    <a:pt x="38512" y="136860"/>
                    <a:pt x="40570" y="137983"/>
                  </a:cubicBezTo>
                  <a:cubicBezTo>
                    <a:pt x="16589" y="53553"/>
                    <a:pt x="79883" y="-19983"/>
                    <a:pt x="217479" y="4918"/>
                  </a:cubicBezTo>
                  <a:lnTo>
                    <a:pt x="217479" y="4918"/>
                  </a:lnTo>
                  <a:lnTo>
                    <a:pt x="219837" y="4918"/>
                  </a:lnTo>
                  <a:cubicBezTo>
                    <a:pt x="347212" y="29041"/>
                    <a:pt x="350357" y="106468"/>
                    <a:pt x="334632" y="194788"/>
                  </a:cubicBezTo>
                  <a:cubicBezTo>
                    <a:pt x="357040" y="201792"/>
                    <a:pt x="349964" y="229805"/>
                    <a:pt x="340922" y="264044"/>
                  </a:cubicBezTo>
                  <a:cubicBezTo>
                    <a:pt x="336504" y="287251"/>
                    <a:pt x="320747" y="306781"/>
                    <a:pt x="298857" y="316180"/>
                  </a:cubicBezTo>
                  <a:cubicBezTo>
                    <a:pt x="259544" y="390883"/>
                    <a:pt x="196250" y="446521"/>
                    <a:pt x="134528" y="432904"/>
                  </a:cubicBezTo>
                  <a:cubicBezTo>
                    <a:pt x="111366" y="426792"/>
                    <a:pt x="90989" y="413073"/>
                    <a:pt x="76738" y="393996"/>
                  </a:cubicBezTo>
                  <a:lnTo>
                    <a:pt x="76738" y="392051"/>
                  </a:lnTo>
                  <a:cubicBezTo>
                    <a:pt x="71976" y="386271"/>
                    <a:pt x="67641" y="380159"/>
                    <a:pt x="63765" y="373764"/>
                  </a:cubicBezTo>
                  <a:lnTo>
                    <a:pt x="61406" y="369873"/>
                  </a:lnTo>
                  <a:cubicBezTo>
                    <a:pt x="58261" y="364426"/>
                    <a:pt x="55509" y="358590"/>
                    <a:pt x="52757" y="353143"/>
                  </a:cubicBezTo>
                  <a:cubicBezTo>
                    <a:pt x="50818" y="349224"/>
                    <a:pt x="49111" y="345197"/>
                    <a:pt x="47646" y="341081"/>
                  </a:cubicBezTo>
                  <a:cubicBezTo>
                    <a:pt x="46557" y="338683"/>
                    <a:pt x="45638" y="336213"/>
                    <a:pt x="44894" y="333689"/>
                  </a:cubicBezTo>
                  <a:cubicBezTo>
                    <a:pt x="36571" y="310860"/>
                    <a:pt x="31285" y="287056"/>
                    <a:pt x="29169" y="262877"/>
                  </a:cubicBezTo>
                  <a:cubicBezTo>
                    <a:pt x="6539" y="247904"/>
                    <a:pt x="-4408" y="220664"/>
                    <a:pt x="1650" y="194399"/>
                  </a:cubicBezTo>
                  <a:cubicBezTo>
                    <a:pt x="4402" y="164051"/>
                    <a:pt x="8333" y="132925"/>
                    <a:pt x="33887" y="136037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DF48B93D-DEED-9444-B6D1-FC45BAECFE6A}"/>
                </a:ext>
              </a:extLst>
            </p:cNvPr>
            <p:cNvSpPr/>
            <p:nvPr/>
          </p:nvSpPr>
          <p:spPr>
            <a:xfrm>
              <a:off x="10531135" y="1702735"/>
              <a:ext cx="157252" cy="194539"/>
            </a:xfrm>
            <a:custGeom>
              <a:avLst/>
              <a:gdLst>
                <a:gd name="connsiteX0" fmla="*/ 158400 w 157252"/>
                <a:gd name="connsiteY0" fmla="*/ 74725 h 194538"/>
                <a:gd name="connsiteX1" fmla="*/ 162725 w 157252"/>
                <a:gd name="connsiteY1" fmla="*/ 67332 h 194538"/>
                <a:gd name="connsiteX2" fmla="*/ 168622 w 157252"/>
                <a:gd name="connsiteY2" fmla="*/ 22 h 194538"/>
                <a:gd name="connsiteX3" fmla="*/ 141103 w 157252"/>
                <a:gd name="connsiteY3" fmla="*/ 36206 h 194538"/>
                <a:gd name="connsiteX4" fmla="*/ 156041 w 157252"/>
                <a:gd name="connsiteY4" fmla="*/ 11305 h 194538"/>
                <a:gd name="connsiteX5" fmla="*/ 100610 w 157252"/>
                <a:gd name="connsiteY5" fmla="*/ 42431 h 194538"/>
                <a:gd name="connsiteX6" fmla="*/ 100610 w 157252"/>
                <a:gd name="connsiteY6" fmla="*/ 21810 h 194538"/>
                <a:gd name="connsiteX7" fmla="*/ 79774 w 157252"/>
                <a:gd name="connsiteY7" fmla="*/ 43598 h 194538"/>
                <a:gd name="connsiteX8" fmla="*/ 75843 w 157252"/>
                <a:gd name="connsiteY8" fmla="*/ 30370 h 194538"/>
                <a:gd name="connsiteX9" fmla="*/ 49896 w 157252"/>
                <a:gd name="connsiteY9" fmla="*/ 57605 h 194538"/>
                <a:gd name="connsiteX10" fmla="*/ 42820 w 157252"/>
                <a:gd name="connsiteY10" fmla="*/ 48267 h 194538"/>
                <a:gd name="connsiteX11" fmla="*/ 14515 w 157252"/>
                <a:gd name="connsiteY11" fmla="*/ 128028 h 194538"/>
                <a:gd name="connsiteX12" fmla="*/ 5866 w 157252"/>
                <a:gd name="connsiteY12" fmla="*/ 158376 h 194538"/>
                <a:gd name="connsiteX13" fmla="*/ 2721 w 157252"/>
                <a:gd name="connsiteY13" fmla="*/ 218294 h 194538"/>
                <a:gd name="connsiteX14" fmla="*/ 20805 w 157252"/>
                <a:gd name="connsiteY14" fmla="*/ 226854 h 194538"/>
                <a:gd name="connsiteX15" fmla="*/ 20805 w 157252"/>
                <a:gd name="connsiteY15" fmla="*/ 193393 h 194538"/>
                <a:gd name="connsiteX16" fmla="*/ 66801 w 157252"/>
                <a:gd name="connsiteY16" fmla="*/ 133864 h 194538"/>
                <a:gd name="connsiteX17" fmla="*/ 184740 w 157252"/>
                <a:gd name="connsiteY17" fmla="*/ 140868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7252" h="194538">
                  <a:moveTo>
                    <a:pt x="158400" y="74725"/>
                  </a:moveTo>
                  <a:lnTo>
                    <a:pt x="162725" y="67332"/>
                  </a:lnTo>
                  <a:cubicBezTo>
                    <a:pt x="162725" y="67332"/>
                    <a:pt x="174912" y="800"/>
                    <a:pt x="168622" y="22"/>
                  </a:cubicBezTo>
                  <a:cubicBezTo>
                    <a:pt x="162332" y="-756"/>
                    <a:pt x="151324" y="19476"/>
                    <a:pt x="141103" y="36206"/>
                  </a:cubicBezTo>
                  <a:lnTo>
                    <a:pt x="156041" y="11305"/>
                  </a:lnTo>
                  <a:lnTo>
                    <a:pt x="100610" y="42431"/>
                  </a:lnTo>
                  <a:lnTo>
                    <a:pt x="100610" y="21810"/>
                  </a:lnTo>
                  <a:lnTo>
                    <a:pt x="79774" y="43598"/>
                  </a:lnTo>
                  <a:cubicBezTo>
                    <a:pt x="79774" y="43598"/>
                    <a:pt x="89996" y="21810"/>
                    <a:pt x="75843" y="30370"/>
                  </a:cubicBezTo>
                  <a:cubicBezTo>
                    <a:pt x="65311" y="37491"/>
                    <a:pt x="56460" y="46782"/>
                    <a:pt x="49896" y="57605"/>
                  </a:cubicBezTo>
                  <a:cubicBezTo>
                    <a:pt x="49896" y="57605"/>
                    <a:pt x="37709" y="66165"/>
                    <a:pt x="42820" y="48267"/>
                  </a:cubicBezTo>
                  <a:cubicBezTo>
                    <a:pt x="24736" y="50991"/>
                    <a:pt x="19232" y="96513"/>
                    <a:pt x="14515" y="128028"/>
                  </a:cubicBezTo>
                  <a:cubicBezTo>
                    <a:pt x="11369" y="136977"/>
                    <a:pt x="8618" y="147093"/>
                    <a:pt x="5866" y="158376"/>
                  </a:cubicBezTo>
                  <a:cubicBezTo>
                    <a:pt x="-5142" y="204677"/>
                    <a:pt x="2721" y="218294"/>
                    <a:pt x="2721" y="218294"/>
                  </a:cubicBezTo>
                  <a:lnTo>
                    <a:pt x="20805" y="226854"/>
                  </a:lnTo>
                  <a:lnTo>
                    <a:pt x="20805" y="193393"/>
                  </a:lnTo>
                  <a:cubicBezTo>
                    <a:pt x="24837" y="167069"/>
                    <a:pt x="42188" y="144613"/>
                    <a:pt x="66801" y="133864"/>
                  </a:cubicBezTo>
                  <a:cubicBezTo>
                    <a:pt x="112011" y="107796"/>
                    <a:pt x="184740" y="140868"/>
                    <a:pt x="184740" y="140868"/>
                  </a:cubicBezTo>
                  <a:close/>
                </a:path>
              </a:pathLst>
            </a:custGeom>
            <a:solidFill>
              <a:srgbClr val="3005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44DD90FC-621F-0945-B00F-0625CCC29715}"/>
                </a:ext>
              </a:extLst>
            </p:cNvPr>
            <p:cNvSpPr/>
            <p:nvPr/>
          </p:nvSpPr>
          <p:spPr>
            <a:xfrm>
              <a:off x="10658815" y="1687583"/>
              <a:ext cx="196565" cy="272354"/>
            </a:xfrm>
            <a:custGeom>
              <a:avLst/>
              <a:gdLst>
                <a:gd name="connsiteX0" fmla="*/ 220995 w 196565"/>
                <a:gd name="connsiteY0" fmla="*/ 173918 h 272354"/>
                <a:gd name="connsiteX1" fmla="*/ 186006 w 196565"/>
                <a:gd name="connsiteY1" fmla="*/ 118669 h 272354"/>
                <a:gd name="connsiteX2" fmla="*/ 161632 w 196565"/>
                <a:gd name="connsiteY2" fmla="*/ 63031 h 272354"/>
                <a:gd name="connsiteX3" fmla="*/ 150231 w 196565"/>
                <a:gd name="connsiteY3" fmla="*/ 91044 h 272354"/>
                <a:gd name="connsiteX4" fmla="*/ 120747 w 196565"/>
                <a:gd name="connsiteY4" fmla="*/ 40464 h 272354"/>
                <a:gd name="connsiteX5" fmla="*/ 110918 w 196565"/>
                <a:gd name="connsiteY5" fmla="*/ 79372 h 272354"/>
                <a:gd name="connsiteX6" fmla="*/ 110918 w 196565"/>
                <a:gd name="connsiteY6" fmla="*/ 79372 h 272354"/>
                <a:gd name="connsiteX7" fmla="*/ 113670 w 196565"/>
                <a:gd name="connsiteY7" fmla="*/ 18676 h 272354"/>
                <a:gd name="connsiteX8" fmla="*/ 90475 w 196565"/>
                <a:gd name="connsiteY8" fmla="*/ 71590 h 272354"/>
                <a:gd name="connsiteX9" fmla="*/ 84578 w 196565"/>
                <a:gd name="connsiteY9" fmla="*/ 71590 h 272354"/>
                <a:gd name="connsiteX10" fmla="*/ 84578 w 196565"/>
                <a:gd name="connsiteY10" fmla="*/ 0 h 272354"/>
                <a:gd name="connsiteX11" fmla="*/ 30326 w 196565"/>
                <a:gd name="connsiteY11" fmla="*/ 70812 h 272354"/>
                <a:gd name="connsiteX12" fmla="*/ 22857 w 196565"/>
                <a:gd name="connsiteY12" fmla="*/ 76648 h 272354"/>
                <a:gd name="connsiteX13" fmla="*/ 17746 w 196565"/>
                <a:gd name="connsiteY13" fmla="*/ 87153 h 272354"/>
                <a:gd name="connsiteX14" fmla="*/ 17746 w 196565"/>
                <a:gd name="connsiteY14" fmla="*/ 87153 h 272354"/>
                <a:gd name="connsiteX15" fmla="*/ 7132 w 196565"/>
                <a:gd name="connsiteY15" fmla="*/ 145515 h 272354"/>
                <a:gd name="connsiteX16" fmla="*/ 114063 w 196565"/>
                <a:gd name="connsiteY16" fmla="*/ 171972 h 272354"/>
                <a:gd name="connsiteX17" fmla="*/ 163598 w 196565"/>
                <a:gd name="connsiteY17" fmla="*/ 229945 h 272354"/>
                <a:gd name="connsiteX18" fmla="*/ 163598 w 196565"/>
                <a:gd name="connsiteY18" fmla="*/ 293365 h 272354"/>
                <a:gd name="connsiteX19" fmla="*/ 191510 w 196565"/>
                <a:gd name="connsiteY19" fmla="*/ 293365 h 272354"/>
                <a:gd name="connsiteX20" fmla="*/ 205663 w 196565"/>
                <a:gd name="connsiteY20" fmla="*/ 305037 h 272354"/>
                <a:gd name="connsiteX21" fmla="*/ 220995 w 196565"/>
                <a:gd name="connsiteY21" fmla="*/ 173918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6565" h="272354">
                  <a:moveTo>
                    <a:pt x="220995" y="173918"/>
                  </a:moveTo>
                  <a:cubicBezTo>
                    <a:pt x="217034" y="151700"/>
                    <a:pt x="204484" y="131882"/>
                    <a:pt x="186006" y="118669"/>
                  </a:cubicBezTo>
                  <a:cubicBezTo>
                    <a:pt x="179323" y="95324"/>
                    <a:pt x="165956" y="60307"/>
                    <a:pt x="161632" y="63031"/>
                  </a:cubicBezTo>
                  <a:cubicBezTo>
                    <a:pt x="156527" y="71795"/>
                    <a:pt x="152689" y="81225"/>
                    <a:pt x="150231" y="91044"/>
                  </a:cubicBezTo>
                  <a:cubicBezTo>
                    <a:pt x="142369" y="68089"/>
                    <a:pt x="125857" y="39297"/>
                    <a:pt x="120747" y="40464"/>
                  </a:cubicBezTo>
                  <a:cubicBezTo>
                    <a:pt x="115636" y="41631"/>
                    <a:pt x="112491" y="62641"/>
                    <a:pt x="110918" y="79372"/>
                  </a:cubicBezTo>
                  <a:lnTo>
                    <a:pt x="110918" y="79372"/>
                  </a:lnTo>
                  <a:cubicBezTo>
                    <a:pt x="110918" y="51747"/>
                    <a:pt x="115243" y="9338"/>
                    <a:pt x="113670" y="18676"/>
                  </a:cubicBezTo>
                  <a:cubicBezTo>
                    <a:pt x="107462" y="36930"/>
                    <a:pt x="99702" y="54632"/>
                    <a:pt x="90475" y="71590"/>
                  </a:cubicBezTo>
                  <a:lnTo>
                    <a:pt x="84578" y="71590"/>
                  </a:lnTo>
                  <a:cubicBezTo>
                    <a:pt x="92318" y="48342"/>
                    <a:pt x="92318" y="23249"/>
                    <a:pt x="84578" y="0"/>
                  </a:cubicBezTo>
                  <a:cubicBezTo>
                    <a:pt x="84578" y="28014"/>
                    <a:pt x="54701" y="43577"/>
                    <a:pt x="30326" y="70812"/>
                  </a:cubicBezTo>
                  <a:cubicBezTo>
                    <a:pt x="27513" y="72313"/>
                    <a:pt x="24986" y="74288"/>
                    <a:pt x="22857" y="76648"/>
                  </a:cubicBezTo>
                  <a:cubicBezTo>
                    <a:pt x="20538" y="79823"/>
                    <a:pt x="18808" y="83380"/>
                    <a:pt x="17746" y="87153"/>
                  </a:cubicBezTo>
                  <a:lnTo>
                    <a:pt x="17746" y="87153"/>
                  </a:lnTo>
                  <a:cubicBezTo>
                    <a:pt x="17746" y="87153"/>
                    <a:pt x="-13704" y="119836"/>
                    <a:pt x="7132" y="145515"/>
                  </a:cubicBezTo>
                  <a:cubicBezTo>
                    <a:pt x="41174" y="159766"/>
                    <a:pt x="77249" y="168692"/>
                    <a:pt x="114063" y="171972"/>
                  </a:cubicBezTo>
                  <a:cubicBezTo>
                    <a:pt x="136102" y="185913"/>
                    <a:pt x="153369" y="206121"/>
                    <a:pt x="163598" y="229945"/>
                  </a:cubicBezTo>
                  <a:cubicBezTo>
                    <a:pt x="167006" y="250950"/>
                    <a:pt x="167006" y="272359"/>
                    <a:pt x="163598" y="293365"/>
                  </a:cubicBezTo>
                  <a:lnTo>
                    <a:pt x="191510" y="293365"/>
                  </a:lnTo>
                  <a:lnTo>
                    <a:pt x="205663" y="305037"/>
                  </a:lnTo>
                  <a:cubicBezTo>
                    <a:pt x="223566" y="263741"/>
                    <a:pt x="228895" y="218169"/>
                    <a:pt x="220995" y="173918"/>
                  </a:cubicBezTo>
                  <a:close/>
                </a:path>
              </a:pathLst>
            </a:custGeom>
            <a:solidFill>
              <a:srgbClr val="5E1C17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 399">
              <a:extLst>
                <a:ext uri="{FF2B5EF4-FFF2-40B4-BE49-F238E27FC236}">
                  <a16:creationId xmlns:a16="http://schemas.microsoft.com/office/drawing/2014/main" id="{1C57CD10-9D68-2F46-97A3-9E909C207E91}"/>
                </a:ext>
              </a:extLst>
            </p:cNvPr>
            <p:cNvSpPr/>
            <p:nvPr/>
          </p:nvSpPr>
          <p:spPr>
            <a:xfrm>
              <a:off x="10534248" y="1668519"/>
              <a:ext cx="157252" cy="194539"/>
            </a:xfrm>
            <a:custGeom>
              <a:avLst/>
              <a:gdLst>
                <a:gd name="connsiteX0" fmla="*/ 0 w 157252"/>
                <a:gd name="connsiteY0" fmla="*/ 210101 h 194538"/>
                <a:gd name="connsiteX1" fmla="*/ 53859 w 157252"/>
                <a:gd name="connsiteY1" fmla="*/ 25678 h 194538"/>
                <a:gd name="connsiteX2" fmla="*/ 193420 w 157252"/>
                <a:gd name="connsiteY2" fmla="*/ 5057 h 194538"/>
                <a:gd name="connsiteX3" fmla="*/ 157252 w 157252"/>
                <a:gd name="connsiteY3" fmla="*/ 187923 h 194538"/>
                <a:gd name="connsiteX4" fmla="*/ 35382 w 157252"/>
                <a:gd name="connsiteY4" fmla="*/ 184811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52" h="194538">
                  <a:moveTo>
                    <a:pt x="0" y="210101"/>
                  </a:moveTo>
                  <a:cubicBezTo>
                    <a:pt x="0" y="181309"/>
                    <a:pt x="34202" y="40463"/>
                    <a:pt x="53859" y="25678"/>
                  </a:cubicBezTo>
                  <a:cubicBezTo>
                    <a:pt x="95976" y="1317"/>
                    <a:pt x="145950" y="-6067"/>
                    <a:pt x="193420" y="5057"/>
                  </a:cubicBezTo>
                  <a:cubicBezTo>
                    <a:pt x="189316" y="67292"/>
                    <a:pt x="177161" y="128750"/>
                    <a:pt x="157252" y="187923"/>
                  </a:cubicBezTo>
                  <a:cubicBezTo>
                    <a:pt x="157252" y="187923"/>
                    <a:pt x="147424" y="159131"/>
                    <a:pt x="35382" y="184811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 400">
              <a:extLst>
                <a:ext uri="{FF2B5EF4-FFF2-40B4-BE49-F238E27FC236}">
                  <a16:creationId xmlns:a16="http://schemas.microsoft.com/office/drawing/2014/main" id="{988699D5-3087-2D49-90B5-EB3EF4F1E368}"/>
                </a:ext>
              </a:extLst>
            </p:cNvPr>
            <p:cNvSpPr/>
            <p:nvPr/>
          </p:nvSpPr>
          <p:spPr>
            <a:xfrm>
              <a:off x="10691500" y="1673576"/>
              <a:ext cx="196565" cy="272354"/>
            </a:xfrm>
            <a:custGeom>
              <a:avLst/>
              <a:gdLst>
                <a:gd name="connsiteX0" fmla="*/ 0 w 196565"/>
                <a:gd name="connsiteY0" fmla="*/ 182867 h 272354"/>
                <a:gd name="connsiteX1" fmla="*/ 187916 w 196565"/>
                <a:gd name="connsiteY1" fmla="*/ 292197 h 272354"/>
                <a:gd name="connsiteX2" fmla="*/ 215829 w 196565"/>
                <a:gd name="connsiteY2" fmla="*/ 86375 h 272354"/>
                <a:gd name="connsiteX3" fmla="*/ 36168 w 196565"/>
                <a:gd name="connsiteY3" fmla="*/ 0 h 272354"/>
                <a:gd name="connsiteX4" fmla="*/ 0 w 196565"/>
                <a:gd name="connsiteY4" fmla="*/ 182867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565" h="272354">
                  <a:moveTo>
                    <a:pt x="0" y="182867"/>
                  </a:moveTo>
                  <a:cubicBezTo>
                    <a:pt x="23588" y="175863"/>
                    <a:pt x="160790" y="192204"/>
                    <a:pt x="187916" y="292197"/>
                  </a:cubicBezTo>
                  <a:cubicBezTo>
                    <a:pt x="202462" y="200375"/>
                    <a:pt x="215829" y="86375"/>
                    <a:pt x="215829" y="86375"/>
                  </a:cubicBezTo>
                  <a:cubicBezTo>
                    <a:pt x="215829" y="86375"/>
                    <a:pt x="112042" y="3891"/>
                    <a:pt x="36168" y="0"/>
                  </a:cubicBezTo>
                  <a:cubicBezTo>
                    <a:pt x="24374" y="71201"/>
                    <a:pt x="0" y="182867"/>
                    <a:pt x="0" y="182867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 401">
              <a:extLst>
                <a:ext uri="{FF2B5EF4-FFF2-40B4-BE49-F238E27FC236}">
                  <a16:creationId xmlns:a16="http://schemas.microsoft.com/office/drawing/2014/main" id="{43C0EA20-BD49-3347-825C-EB555966DF6F}"/>
                </a:ext>
              </a:extLst>
            </p:cNvPr>
            <p:cNvSpPr/>
            <p:nvPr/>
          </p:nvSpPr>
          <p:spPr>
            <a:xfrm>
              <a:off x="10269004" y="4699432"/>
              <a:ext cx="393130" cy="389078"/>
            </a:xfrm>
            <a:custGeom>
              <a:avLst/>
              <a:gdLst>
                <a:gd name="connsiteX0" fmla="*/ 378073 w 393130"/>
                <a:gd name="connsiteY0" fmla="*/ 96102 h 389077"/>
                <a:gd name="connsiteX1" fmla="*/ 178363 w 393130"/>
                <a:gd name="connsiteY1" fmla="*/ 0 h 389077"/>
                <a:gd name="connsiteX2" fmla="*/ 170107 w 393130"/>
                <a:gd name="connsiteY2" fmla="*/ 219829 h 389077"/>
                <a:gd name="connsiteX3" fmla="*/ 32904 w 393130"/>
                <a:gd name="connsiteY3" fmla="*/ 330716 h 389077"/>
                <a:gd name="connsiteX4" fmla="*/ 48630 w 393130"/>
                <a:gd name="connsiteY4" fmla="*/ 424873 h 389077"/>
                <a:gd name="connsiteX5" fmla="*/ 245195 w 393130"/>
                <a:gd name="connsiteY5" fmla="*/ 385965 h 389077"/>
                <a:gd name="connsiteX6" fmla="*/ 284508 w 393130"/>
                <a:gd name="connsiteY6" fmla="*/ 353283 h 389077"/>
                <a:gd name="connsiteX7" fmla="*/ 338367 w 393130"/>
                <a:gd name="connsiteY7" fmla="*/ 364566 h 389077"/>
                <a:gd name="connsiteX8" fmla="*/ 338367 w 393130"/>
                <a:gd name="connsiteY8" fmla="*/ 364566 h 389077"/>
                <a:gd name="connsiteX9" fmla="*/ 393405 w 393130"/>
                <a:gd name="connsiteY9" fmla="*/ 341610 h 389077"/>
                <a:gd name="connsiteX10" fmla="*/ 378073 w 393130"/>
                <a:gd name="connsiteY10" fmla="*/ 96102 h 38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130" h="389077">
                  <a:moveTo>
                    <a:pt x="378073" y="96102"/>
                  </a:moveTo>
                  <a:lnTo>
                    <a:pt x="178363" y="0"/>
                  </a:lnTo>
                  <a:cubicBezTo>
                    <a:pt x="178363" y="0"/>
                    <a:pt x="183866" y="183645"/>
                    <a:pt x="170107" y="219829"/>
                  </a:cubicBezTo>
                  <a:cubicBezTo>
                    <a:pt x="143539" y="275323"/>
                    <a:pt x="93155" y="316044"/>
                    <a:pt x="32904" y="330716"/>
                  </a:cubicBezTo>
                  <a:cubicBezTo>
                    <a:pt x="-29210" y="348225"/>
                    <a:pt x="8530" y="421371"/>
                    <a:pt x="48630" y="424873"/>
                  </a:cubicBezTo>
                  <a:cubicBezTo>
                    <a:pt x="71038" y="424873"/>
                    <a:pt x="199198" y="429542"/>
                    <a:pt x="245195" y="385965"/>
                  </a:cubicBezTo>
                  <a:cubicBezTo>
                    <a:pt x="257144" y="373778"/>
                    <a:pt x="270317" y="362828"/>
                    <a:pt x="284508" y="353283"/>
                  </a:cubicBezTo>
                  <a:lnTo>
                    <a:pt x="338367" y="364566"/>
                  </a:lnTo>
                  <a:lnTo>
                    <a:pt x="338367" y="364566"/>
                  </a:lnTo>
                  <a:cubicBezTo>
                    <a:pt x="351733" y="364566"/>
                    <a:pt x="390260" y="360675"/>
                    <a:pt x="393405" y="341610"/>
                  </a:cubicBezTo>
                  <a:cubicBezTo>
                    <a:pt x="400325" y="259471"/>
                    <a:pt x="395160" y="176773"/>
                    <a:pt x="378073" y="96102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 402">
              <a:extLst>
                <a:ext uri="{FF2B5EF4-FFF2-40B4-BE49-F238E27FC236}">
                  <a16:creationId xmlns:a16="http://schemas.microsoft.com/office/drawing/2014/main" id="{F5C06AF6-92C8-6049-AE42-CE88A4481573}"/>
                </a:ext>
              </a:extLst>
            </p:cNvPr>
            <p:cNvSpPr/>
            <p:nvPr/>
          </p:nvSpPr>
          <p:spPr>
            <a:xfrm>
              <a:off x="10795373" y="4785030"/>
              <a:ext cx="275191" cy="350170"/>
            </a:xfrm>
            <a:custGeom>
              <a:avLst/>
              <a:gdLst>
                <a:gd name="connsiteX0" fmla="*/ 8955 w 275191"/>
                <a:gd name="connsiteY0" fmla="*/ 25679 h 350169"/>
                <a:gd name="connsiteX1" fmla="*/ 18784 w 275191"/>
                <a:gd name="connsiteY1" fmla="*/ 248621 h 350169"/>
                <a:gd name="connsiteX2" fmla="*/ 62814 w 275191"/>
                <a:gd name="connsiteY2" fmla="*/ 273132 h 350169"/>
                <a:gd name="connsiteX3" fmla="*/ 89940 w 275191"/>
                <a:gd name="connsiteY3" fmla="*/ 299979 h 350169"/>
                <a:gd name="connsiteX4" fmla="*/ 244441 w 275191"/>
                <a:gd name="connsiteY4" fmla="*/ 368067 h 350169"/>
                <a:gd name="connsiteX5" fmla="*/ 283754 w 275191"/>
                <a:gd name="connsiteY5" fmla="*/ 296477 h 350169"/>
                <a:gd name="connsiteX6" fmla="*/ 193727 w 275191"/>
                <a:gd name="connsiteY6" fmla="*/ 160689 h 350169"/>
                <a:gd name="connsiteX7" fmla="*/ 139082 w 275191"/>
                <a:gd name="connsiteY7" fmla="*/ 0 h 35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191" h="350169">
                  <a:moveTo>
                    <a:pt x="8955" y="25679"/>
                  </a:moveTo>
                  <a:cubicBezTo>
                    <a:pt x="-8342" y="87931"/>
                    <a:pt x="1879" y="155242"/>
                    <a:pt x="18784" y="248621"/>
                  </a:cubicBezTo>
                  <a:cubicBezTo>
                    <a:pt x="22322" y="268074"/>
                    <a:pt x="62814" y="273132"/>
                    <a:pt x="62814" y="273132"/>
                  </a:cubicBezTo>
                  <a:cubicBezTo>
                    <a:pt x="62814" y="273132"/>
                    <a:pt x="69105" y="273132"/>
                    <a:pt x="89940" y="299979"/>
                  </a:cubicBezTo>
                  <a:cubicBezTo>
                    <a:pt x="125548" y="348244"/>
                    <a:pt x="184372" y="374168"/>
                    <a:pt x="244441" y="368067"/>
                  </a:cubicBezTo>
                  <a:cubicBezTo>
                    <a:pt x="299872" y="360286"/>
                    <a:pt x="314418" y="329160"/>
                    <a:pt x="283754" y="296477"/>
                  </a:cubicBezTo>
                  <a:cubicBezTo>
                    <a:pt x="247213" y="255802"/>
                    <a:pt x="216883" y="210055"/>
                    <a:pt x="193727" y="160689"/>
                  </a:cubicBezTo>
                  <a:cubicBezTo>
                    <a:pt x="172416" y="108206"/>
                    <a:pt x="154171" y="54555"/>
                    <a:pt x="139082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7FCD2C9E-272C-4A41-8F97-714F1AD04E48}"/>
                </a:ext>
              </a:extLst>
            </p:cNvPr>
            <p:cNvSpPr/>
            <p:nvPr/>
          </p:nvSpPr>
          <p:spPr>
            <a:xfrm>
              <a:off x="10325889" y="3225606"/>
              <a:ext cx="668322" cy="1711942"/>
            </a:xfrm>
            <a:custGeom>
              <a:avLst/>
              <a:gdLst>
                <a:gd name="connsiteX0" fmla="*/ 67618 w 668321"/>
                <a:gd name="connsiteY0" fmla="*/ 951684 h 1711941"/>
                <a:gd name="connsiteX1" fmla="*/ 94351 w 668321"/>
                <a:gd name="connsiteY1" fmla="*/ 1725559 h 1711941"/>
                <a:gd name="connsiteX2" fmla="*/ 358535 w 668321"/>
                <a:gd name="connsiteY2" fmla="*/ 1730228 h 1711941"/>
                <a:gd name="connsiteX3" fmla="*/ 367184 w 668321"/>
                <a:gd name="connsiteY3" fmla="*/ 1039226 h 1711941"/>
                <a:gd name="connsiteX4" fmla="*/ 288558 w 668321"/>
                <a:gd name="connsiteY4" fmla="*/ 501910 h 1711941"/>
                <a:gd name="connsiteX5" fmla="*/ 364825 w 668321"/>
                <a:gd name="connsiteY5" fmla="*/ 1000319 h 1711941"/>
                <a:gd name="connsiteX6" fmla="*/ 439520 w 668321"/>
                <a:gd name="connsiteY6" fmla="*/ 1724392 h 1711941"/>
                <a:gd name="connsiteX7" fmla="*/ 701738 w 668321"/>
                <a:gd name="connsiteY7" fmla="*/ 1724392 h 1711941"/>
                <a:gd name="connsiteX8" fmla="*/ 662425 w 668321"/>
                <a:gd name="connsiteY8" fmla="*/ 639644 h 1711941"/>
                <a:gd name="connsiteX9" fmla="*/ 539375 w 668321"/>
                <a:gd name="connsiteY9" fmla="*/ 0 h 1711941"/>
                <a:gd name="connsiteX10" fmla="*/ 0 w 668321"/>
                <a:gd name="connsiteY10" fmla="*/ 19065 h 1711941"/>
                <a:gd name="connsiteX11" fmla="*/ 67618 w 668321"/>
                <a:gd name="connsiteY11" fmla="*/ 951684 h 17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8321" h="1711941">
                  <a:moveTo>
                    <a:pt x="67618" y="951684"/>
                  </a:moveTo>
                  <a:cubicBezTo>
                    <a:pt x="82557" y="1101479"/>
                    <a:pt x="94351" y="1725559"/>
                    <a:pt x="94351" y="1725559"/>
                  </a:cubicBezTo>
                  <a:lnTo>
                    <a:pt x="358535" y="1730228"/>
                  </a:lnTo>
                  <a:cubicBezTo>
                    <a:pt x="358535" y="1730228"/>
                    <a:pt x="370722" y="1107704"/>
                    <a:pt x="367184" y="1039226"/>
                  </a:cubicBezTo>
                  <a:cubicBezTo>
                    <a:pt x="342024" y="572333"/>
                    <a:pt x="288558" y="501910"/>
                    <a:pt x="288558" y="501910"/>
                  </a:cubicBezTo>
                  <a:cubicBezTo>
                    <a:pt x="288558" y="501910"/>
                    <a:pt x="349886" y="941957"/>
                    <a:pt x="364825" y="1000319"/>
                  </a:cubicBezTo>
                  <a:cubicBezTo>
                    <a:pt x="379764" y="1058680"/>
                    <a:pt x="439520" y="1724392"/>
                    <a:pt x="439520" y="1724392"/>
                  </a:cubicBezTo>
                  <a:lnTo>
                    <a:pt x="701738" y="1724392"/>
                  </a:lnTo>
                  <a:cubicBezTo>
                    <a:pt x="689944" y="1610782"/>
                    <a:pt x="681295" y="841575"/>
                    <a:pt x="662425" y="639644"/>
                  </a:cubicBezTo>
                  <a:cubicBezTo>
                    <a:pt x="639358" y="423427"/>
                    <a:pt x="598200" y="209478"/>
                    <a:pt x="539375" y="0"/>
                  </a:cubicBezTo>
                  <a:lnTo>
                    <a:pt x="0" y="19065"/>
                  </a:lnTo>
                  <a:cubicBezTo>
                    <a:pt x="0" y="19065"/>
                    <a:pt x="52286" y="801500"/>
                    <a:pt x="67618" y="951684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E2327B47-0A09-4D4E-BE93-5A1798387F50}"/>
                </a:ext>
              </a:extLst>
            </p:cNvPr>
            <p:cNvSpPr/>
            <p:nvPr/>
          </p:nvSpPr>
          <p:spPr>
            <a:xfrm>
              <a:off x="10336110" y="3299920"/>
              <a:ext cx="117939" cy="1634126"/>
            </a:xfrm>
            <a:custGeom>
              <a:avLst/>
              <a:gdLst>
                <a:gd name="connsiteX0" fmla="*/ 33416 w 117939"/>
                <a:gd name="connsiteY0" fmla="*/ 867643 h 1634126"/>
                <a:gd name="connsiteX1" fmla="*/ 0 w 117939"/>
                <a:gd name="connsiteY1" fmla="*/ 5836 h 1634126"/>
                <a:gd name="connsiteX2" fmla="*/ 84916 w 117939"/>
                <a:gd name="connsiteY2" fmla="*/ 0 h 1634126"/>
                <a:gd name="connsiteX3" fmla="*/ 105359 w 117939"/>
                <a:gd name="connsiteY3" fmla="*/ 996817 h 1634126"/>
                <a:gd name="connsiteX4" fmla="*/ 156073 w 117939"/>
                <a:gd name="connsiteY4" fmla="*/ 1634126 h 1634126"/>
                <a:gd name="connsiteX5" fmla="*/ 87275 w 117939"/>
                <a:gd name="connsiteY5" fmla="*/ 1641908 h 1634126"/>
                <a:gd name="connsiteX6" fmla="*/ 33416 w 117939"/>
                <a:gd name="connsiteY6" fmla="*/ 867643 h 163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939" h="1634126">
                  <a:moveTo>
                    <a:pt x="33416" y="867643"/>
                  </a:moveTo>
                  <a:cubicBezTo>
                    <a:pt x="20836" y="745084"/>
                    <a:pt x="13366" y="200375"/>
                    <a:pt x="0" y="5836"/>
                  </a:cubicBezTo>
                  <a:lnTo>
                    <a:pt x="84916" y="0"/>
                  </a:lnTo>
                  <a:cubicBezTo>
                    <a:pt x="84916" y="209324"/>
                    <a:pt x="100641" y="844688"/>
                    <a:pt x="105359" y="996817"/>
                  </a:cubicBezTo>
                  <a:cubicBezTo>
                    <a:pt x="109683" y="1118987"/>
                    <a:pt x="141134" y="1506509"/>
                    <a:pt x="156073" y="1634126"/>
                  </a:cubicBezTo>
                  <a:lnTo>
                    <a:pt x="87275" y="1641908"/>
                  </a:lnTo>
                  <a:cubicBezTo>
                    <a:pt x="87275" y="1641908"/>
                    <a:pt x="47962" y="1017438"/>
                    <a:pt x="33416" y="867643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 405">
              <a:extLst>
                <a:ext uri="{FF2B5EF4-FFF2-40B4-BE49-F238E27FC236}">
                  <a16:creationId xmlns:a16="http://schemas.microsoft.com/office/drawing/2014/main" id="{CD6711F8-5D4A-2F44-936C-45EA87500AA2}"/>
                </a:ext>
              </a:extLst>
            </p:cNvPr>
            <p:cNvSpPr/>
            <p:nvPr/>
          </p:nvSpPr>
          <p:spPr>
            <a:xfrm>
              <a:off x="10205596" y="2249022"/>
              <a:ext cx="511070" cy="1945388"/>
            </a:xfrm>
            <a:custGeom>
              <a:avLst/>
              <a:gdLst>
                <a:gd name="connsiteX0" fmla="*/ 323542 w 511069"/>
                <a:gd name="connsiteY0" fmla="*/ 0 h 1945388"/>
                <a:gd name="connsiteX1" fmla="*/ 134839 w 511069"/>
                <a:gd name="connsiteY1" fmla="*/ 9338 h 1945388"/>
                <a:gd name="connsiteX2" fmla="*/ 77049 w 511069"/>
                <a:gd name="connsiteY2" fmla="*/ 206600 h 1945388"/>
                <a:gd name="connsiteX3" fmla="*/ 66435 w 511069"/>
                <a:gd name="connsiteY3" fmla="*/ 460279 h 1945388"/>
                <a:gd name="connsiteX4" fmla="*/ 782 w 511069"/>
                <a:gd name="connsiteY4" fmla="*/ 1876133 h 1945388"/>
                <a:gd name="connsiteX5" fmla="*/ 535439 w 511069"/>
                <a:gd name="connsiteY5" fmla="*/ 1915040 h 1945388"/>
                <a:gd name="connsiteX6" fmla="*/ 423004 w 511069"/>
                <a:gd name="connsiteY6" fmla="*/ 191426 h 1945388"/>
                <a:gd name="connsiteX7" fmla="*/ 323542 w 511069"/>
                <a:gd name="connsiteY7" fmla="*/ 0 h 1945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069" h="1945388">
                  <a:moveTo>
                    <a:pt x="323542" y="0"/>
                  </a:moveTo>
                  <a:cubicBezTo>
                    <a:pt x="323542" y="0"/>
                    <a:pt x="301133" y="20232"/>
                    <a:pt x="134839" y="9338"/>
                  </a:cubicBezTo>
                  <a:cubicBezTo>
                    <a:pt x="99851" y="7003"/>
                    <a:pt x="82946" y="156020"/>
                    <a:pt x="77049" y="206600"/>
                  </a:cubicBezTo>
                  <a:cubicBezTo>
                    <a:pt x="73118" y="245508"/>
                    <a:pt x="70759" y="354450"/>
                    <a:pt x="66435" y="460279"/>
                  </a:cubicBezTo>
                  <a:cubicBezTo>
                    <a:pt x="64076" y="516695"/>
                    <a:pt x="-8260" y="1203806"/>
                    <a:pt x="782" y="1876133"/>
                  </a:cubicBezTo>
                  <a:cubicBezTo>
                    <a:pt x="782" y="1931381"/>
                    <a:pt x="463103" y="2037989"/>
                    <a:pt x="535439" y="1915040"/>
                  </a:cubicBezTo>
                  <a:cubicBezTo>
                    <a:pt x="535439" y="1709607"/>
                    <a:pt x="434011" y="302702"/>
                    <a:pt x="423004" y="191426"/>
                  </a:cubicBezTo>
                  <a:cubicBezTo>
                    <a:pt x="420252" y="163413"/>
                    <a:pt x="323542" y="0"/>
                    <a:pt x="323542" y="0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FF7053DC-DA97-DC40-A29C-00BC1B31CA5C}"/>
                </a:ext>
              </a:extLst>
            </p:cNvPr>
            <p:cNvSpPr/>
            <p:nvPr/>
          </p:nvSpPr>
          <p:spPr>
            <a:xfrm>
              <a:off x="10398574" y="2242796"/>
              <a:ext cx="707635" cy="1984296"/>
            </a:xfrm>
            <a:custGeom>
              <a:avLst/>
              <a:gdLst>
                <a:gd name="connsiteX0" fmla="*/ 414011 w 707634"/>
                <a:gd name="connsiteY0" fmla="*/ 0 h 1984295"/>
                <a:gd name="connsiteX1" fmla="*/ 613721 w 707634"/>
                <a:gd name="connsiteY1" fmla="*/ 74314 h 1984295"/>
                <a:gd name="connsiteX2" fmla="*/ 631018 w 707634"/>
                <a:gd name="connsiteY2" fmla="*/ 245508 h 1984295"/>
                <a:gd name="connsiteX3" fmla="*/ 581877 w 707634"/>
                <a:gd name="connsiteY3" fmla="*/ 668435 h 1984295"/>
                <a:gd name="connsiteX4" fmla="*/ 743454 w 707634"/>
                <a:gd name="connsiteY4" fmla="*/ 1924767 h 1984295"/>
                <a:gd name="connsiteX5" fmla="*/ 44 w 707634"/>
                <a:gd name="connsiteY5" fmla="*/ 1968733 h 1984295"/>
                <a:gd name="connsiteX6" fmla="*/ 218231 w 707634"/>
                <a:gd name="connsiteY6" fmla="*/ 96102 h 1984295"/>
                <a:gd name="connsiteX7" fmla="*/ 414011 w 707634"/>
                <a:gd name="connsiteY7" fmla="*/ 0 h 1984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634" h="1984295">
                  <a:moveTo>
                    <a:pt x="414011" y="0"/>
                  </a:moveTo>
                  <a:cubicBezTo>
                    <a:pt x="414011" y="0"/>
                    <a:pt x="441530" y="48246"/>
                    <a:pt x="613721" y="74314"/>
                  </a:cubicBezTo>
                  <a:cubicBezTo>
                    <a:pt x="712790" y="89099"/>
                    <a:pt x="625515" y="195317"/>
                    <a:pt x="631018" y="245508"/>
                  </a:cubicBezTo>
                  <a:cubicBezTo>
                    <a:pt x="622660" y="387284"/>
                    <a:pt x="606253" y="528482"/>
                    <a:pt x="581877" y="668435"/>
                  </a:cubicBezTo>
                  <a:cubicBezTo>
                    <a:pt x="570870" y="723684"/>
                    <a:pt x="722618" y="1778863"/>
                    <a:pt x="743454" y="1924767"/>
                  </a:cubicBezTo>
                  <a:cubicBezTo>
                    <a:pt x="748171" y="1959784"/>
                    <a:pt x="-6639" y="2011142"/>
                    <a:pt x="44" y="1968733"/>
                  </a:cubicBezTo>
                  <a:cubicBezTo>
                    <a:pt x="44" y="1841894"/>
                    <a:pt x="44" y="28014"/>
                    <a:pt x="218231" y="96102"/>
                  </a:cubicBezTo>
                  <a:cubicBezTo>
                    <a:pt x="292140" y="119058"/>
                    <a:pt x="414011" y="0"/>
                    <a:pt x="414011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20BA00CA-0687-A442-8609-EF63669BC850}"/>
                </a:ext>
              </a:extLst>
            </p:cNvPr>
            <p:cNvSpPr/>
            <p:nvPr/>
          </p:nvSpPr>
          <p:spPr>
            <a:xfrm>
              <a:off x="10954477" y="2323725"/>
              <a:ext cx="314504" cy="894879"/>
            </a:xfrm>
            <a:custGeom>
              <a:avLst/>
              <a:gdLst>
                <a:gd name="connsiteX0" fmla="*/ 68826 w 314504"/>
                <a:gd name="connsiteY0" fmla="*/ 0 h 894878"/>
                <a:gd name="connsiteX1" fmla="*/ 149811 w 314504"/>
                <a:gd name="connsiteY1" fmla="*/ 97269 h 894878"/>
                <a:gd name="connsiteX2" fmla="*/ 339693 w 314504"/>
                <a:gd name="connsiteY2" fmla="*/ 421371 h 894878"/>
                <a:gd name="connsiteX3" fmla="*/ 64501 w 314504"/>
                <a:gd name="connsiteY3" fmla="*/ 895657 h 894878"/>
                <a:gd name="connsiteX4" fmla="*/ 421 w 314504"/>
                <a:gd name="connsiteY4" fmla="*/ 335385 h 894878"/>
                <a:gd name="connsiteX5" fmla="*/ 68826 w 314504"/>
                <a:gd name="connsiteY5" fmla="*/ 0 h 89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4504" h="894878">
                  <a:moveTo>
                    <a:pt x="68826" y="0"/>
                  </a:moveTo>
                  <a:cubicBezTo>
                    <a:pt x="137624" y="0"/>
                    <a:pt x="135658" y="54082"/>
                    <a:pt x="149811" y="97269"/>
                  </a:cubicBezTo>
                  <a:cubicBezTo>
                    <a:pt x="216250" y="299590"/>
                    <a:pt x="307063" y="326047"/>
                    <a:pt x="339693" y="421371"/>
                  </a:cubicBezTo>
                  <a:cubicBezTo>
                    <a:pt x="418319" y="654818"/>
                    <a:pt x="130940" y="929895"/>
                    <a:pt x="64501" y="895657"/>
                  </a:cubicBezTo>
                  <a:cubicBezTo>
                    <a:pt x="-1938" y="861418"/>
                    <a:pt x="7104" y="389856"/>
                    <a:pt x="421" y="335385"/>
                  </a:cubicBezTo>
                  <a:cubicBezTo>
                    <a:pt x="-6262" y="280914"/>
                    <a:pt x="68826" y="0"/>
                    <a:pt x="68826" y="0"/>
                  </a:cubicBezTo>
                  <a:close/>
                </a:path>
              </a:pathLst>
            </a:custGeom>
            <a:solidFill>
              <a:srgbClr val="00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 408">
              <a:extLst>
                <a:ext uri="{FF2B5EF4-FFF2-40B4-BE49-F238E27FC236}">
                  <a16:creationId xmlns:a16="http://schemas.microsoft.com/office/drawing/2014/main" id="{B86A3FF1-1975-0247-9E85-2B4EC7C78312}"/>
                </a:ext>
              </a:extLst>
            </p:cNvPr>
            <p:cNvSpPr/>
            <p:nvPr/>
          </p:nvSpPr>
          <p:spPr>
            <a:xfrm>
              <a:off x="10628600" y="2217506"/>
              <a:ext cx="196565" cy="194539"/>
            </a:xfrm>
            <a:custGeom>
              <a:avLst/>
              <a:gdLst>
                <a:gd name="connsiteX0" fmla="*/ 169439 w 196565"/>
                <a:gd name="connsiteY0" fmla="*/ 0 h 194538"/>
                <a:gd name="connsiteX1" fmla="*/ 0 w 196565"/>
                <a:gd name="connsiteY1" fmla="*/ 123338 h 194538"/>
                <a:gd name="connsiteX2" fmla="*/ 117939 w 196565"/>
                <a:gd name="connsiteY2" fmla="*/ 213215 h 194538"/>
                <a:gd name="connsiteX3" fmla="*/ 212290 w 196565"/>
                <a:gd name="connsiteY3" fmla="*/ 43577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565" h="194538">
                  <a:moveTo>
                    <a:pt x="169439" y="0"/>
                  </a:moveTo>
                  <a:cubicBezTo>
                    <a:pt x="172584" y="19065"/>
                    <a:pt x="18084" y="119058"/>
                    <a:pt x="0" y="123338"/>
                  </a:cubicBezTo>
                  <a:cubicBezTo>
                    <a:pt x="36322" y="156956"/>
                    <a:pt x="75815" y="187053"/>
                    <a:pt x="117939" y="213215"/>
                  </a:cubicBezTo>
                  <a:lnTo>
                    <a:pt x="212290" y="43577"/>
                  </a:lnTo>
                  <a:close/>
                </a:path>
              </a:pathLst>
            </a:custGeom>
            <a:solidFill>
              <a:srgbClr val="6CB1E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2F2A1A76-CAEF-3B43-AFB8-4ED1729C3DBC}"/>
                </a:ext>
              </a:extLst>
            </p:cNvPr>
            <p:cNvSpPr/>
            <p:nvPr/>
          </p:nvSpPr>
          <p:spPr>
            <a:xfrm>
              <a:off x="10488645" y="2217506"/>
              <a:ext cx="117939" cy="155631"/>
            </a:xfrm>
            <a:custGeom>
              <a:avLst/>
              <a:gdLst>
                <a:gd name="connsiteX0" fmla="*/ 139954 w 117939"/>
                <a:gd name="connsiteY0" fmla="*/ 123338 h 155631"/>
                <a:gd name="connsiteX1" fmla="*/ 56611 w 117939"/>
                <a:gd name="connsiteY1" fmla="*/ 0 h 155631"/>
                <a:gd name="connsiteX2" fmla="*/ 0 w 117939"/>
                <a:gd name="connsiteY2" fmla="*/ 43577 h 155631"/>
                <a:gd name="connsiteX3" fmla="*/ 39313 w 117939"/>
                <a:gd name="connsiteY3" fmla="*/ 181699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939" h="155631">
                  <a:moveTo>
                    <a:pt x="139954" y="123338"/>
                  </a:moveTo>
                  <a:cubicBezTo>
                    <a:pt x="139954" y="123338"/>
                    <a:pt x="55431" y="22177"/>
                    <a:pt x="56611" y="0"/>
                  </a:cubicBezTo>
                  <a:lnTo>
                    <a:pt x="0" y="43577"/>
                  </a:lnTo>
                  <a:lnTo>
                    <a:pt x="39313" y="181699"/>
                  </a:ln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4A79CE41-68F0-3B4C-A719-50275788BCF8}"/>
                </a:ext>
              </a:extLst>
            </p:cNvPr>
            <p:cNvSpPr/>
            <p:nvPr/>
          </p:nvSpPr>
          <p:spPr>
            <a:xfrm>
              <a:off x="11624470" y="3641530"/>
              <a:ext cx="117939" cy="661432"/>
            </a:xfrm>
            <a:custGeom>
              <a:avLst/>
              <a:gdLst>
                <a:gd name="connsiteX0" fmla="*/ 322 w 117939"/>
                <a:gd name="connsiteY0" fmla="*/ 0 h 661431"/>
                <a:gd name="connsiteX1" fmla="*/ 145387 w 117939"/>
                <a:gd name="connsiteY1" fmla="*/ 663377 h 661431"/>
                <a:gd name="connsiteX2" fmla="*/ 76982 w 117939"/>
                <a:gd name="connsiteY2" fmla="*/ 673493 h 6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939" h="661431">
                  <a:moveTo>
                    <a:pt x="322" y="0"/>
                  </a:moveTo>
                  <a:cubicBezTo>
                    <a:pt x="-7934" y="92990"/>
                    <a:pt x="145387" y="663377"/>
                    <a:pt x="145387" y="663377"/>
                  </a:cubicBezTo>
                  <a:lnTo>
                    <a:pt x="76982" y="673493"/>
                  </a:ln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 411">
              <a:extLst>
                <a:ext uri="{FF2B5EF4-FFF2-40B4-BE49-F238E27FC236}">
                  <a16:creationId xmlns:a16="http://schemas.microsoft.com/office/drawing/2014/main" id="{5413E963-63E1-1A46-AFEA-D0B94A6B8F3B}"/>
                </a:ext>
              </a:extLst>
            </p:cNvPr>
            <p:cNvSpPr/>
            <p:nvPr/>
          </p:nvSpPr>
          <p:spPr>
            <a:xfrm>
              <a:off x="11297314" y="3411586"/>
              <a:ext cx="117939" cy="894879"/>
            </a:xfrm>
            <a:custGeom>
              <a:avLst/>
              <a:gdLst>
                <a:gd name="connsiteX0" fmla="*/ 0 w 117939"/>
                <a:gd name="connsiteY0" fmla="*/ 0 h 894878"/>
                <a:gd name="connsiteX1" fmla="*/ 140741 w 117939"/>
                <a:gd name="connsiteY1" fmla="*/ 911998 h 894878"/>
                <a:gd name="connsiteX2" fmla="*/ 62115 w 117939"/>
                <a:gd name="connsiteY2" fmla="*/ 911998 h 89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939" h="894878">
                  <a:moveTo>
                    <a:pt x="0" y="0"/>
                  </a:moveTo>
                  <a:cubicBezTo>
                    <a:pt x="0" y="88710"/>
                    <a:pt x="140741" y="911998"/>
                    <a:pt x="140741" y="911998"/>
                  </a:cubicBezTo>
                  <a:lnTo>
                    <a:pt x="62115" y="911998"/>
                  </a:ln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068FB1D8-13EA-2249-BFCA-4AE673A3BA1C}"/>
                </a:ext>
              </a:extLst>
            </p:cNvPr>
            <p:cNvSpPr/>
            <p:nvPr/>
          </p:nvSpPr>
          <p:spPr>
            <a:xfrm>
              <a:off x="10891375" y="2754656"/>
              <a:ext cx="196565" cy="427985"/>
            </a:xfrm>
            <a:custGeom>
              <a:avLst/>
              <a:gdLst>
                <a:gd name="connsiteX0" fmla="*/ 118955 w 196565"/>
                <a:gd name="connsiteY0" fmla="*/ 4447 h 427985"/>
                <a:gd name="connsiteX1" fmla="*/ 121314 w 196565"/>
                <a:gd name="connsiteY1" fmla="*/ 428931 h 427985"/>
                <a:gd name="connsiteX2" fmla="*/ 10058 w 196565"/>
                <a:gd name="connsiteY2" fmla="*/ 173307 h 427985"/>
                <a:gd name="connsiteX3" fmla="*/ 37970 w 196565"/>
                <a:gd name="connsiteY3" fmla="*/ 8727 h 427985"/>
                <a:gd name="connsiteX4" fmla="*/ 118955 w 196565"/>
                <a:gd name="connsiteY4" fmla="*/ 4447 h 427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565" h="427985">
                  <a:moveTo>
                    <a:pt x="118955" y="4447"/>
                  </a:moveTo>
                  <a:cubicBezTo>
                    <a:pt x="225493" y="72146"/>
                    <a:pt x="223527" y="424651"/>
                    <a:pt x="121314" y="428931"/>
                  </a:cubicBezTo>
                  <a:cubicBezTo>
                    <a:pt x="82000" y="428931"/>
                    <a:pt x="24997" y="333606"/>
                    <a:pt x="10058" y="173307"/>
                  </a:cubicBezTo>
                  <a:cubicBezTo>
                    <a:pt x="-1736" y="43744"/>
                    <a:pt x="-13137" y="24290"/>
                    <a:pt x="37970" y="8727"/>
                  </a:cubicBezTo>
                  <a:cubicBezTo>
                    <a:pt x="63815" y="-1202"/>
                    <a:pt x="92188" y="-2701"/>
                    <a:pt x="118955" y="4447"/>
                  </a:cubicBezTo>
                  <a:close/>
                </a:path>
              </a:pathLst>
            </a:custGeom>
            <a:solidFill>
              <a:srgbClr val="232121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CB1A30F6-7C3C-BF4C-B9BB-CB7DDD369EDF}"/>
                </a:ext>
              </a:extLst>
            </p:cNvPr>
            <p:cNvSpPr/>
            <p:nvPr/>
          </p:nvSpPr>
          <p:spPr>
            <a:xfrm>
              <a:off x="10733390" y="2745096"/>
              <a:ext cx="275191" cy="155631"/>
            </a:xfrm>
            <a:custGeom>
              <a:avLst/>
              <a:gdLst>
                <a:gd name="connsiteX0" fmla="*/ 207748 w 275191"/>
                <a:gd name="connsiteY0" fmla="*/ 9338 h 155631"/>
                <a:gd name="connsiteX1" fmla="*/ 8431 w 275191"/>
                <a:gd name="connsiteY1" fmla="*/ 0 h 155631"/>
                <a:gd name="connsiteX2" fmla="*/ 12756 w 275191"/>
                <a:gd name="connsiteY2" fmla="*/ 89099 h 155631"/>
                <a:gd name="connsiteX3" fmla="*/ 232909 w 275191"/>
                <a:gd name="connsiteY3" fmla="*/ 186757 h 155631"/>
                <a:gd name="connsiteX4" fmla="*/ 292271 w 275191"/>
                <a:gd name="connsiteY4" fmla="*/ 108942 h 155631"/>
                <a:gd name="connsiteX5" fmla="*/ 207748 w 275191"/>
                <a:gd name="connsiteY5" fmla="*/ 9338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191" h="155631">
                  <a:moveTo>
                    <a:pt x="207748" y="9338"/>
                  </a:moveTo>
                  <a:cubicBezTo>
                    <a:pt x="147599" y="33072"/>
                    <a:pt x="147993" y="19454"/>
                    <a:pt x="8431" y="0"/>
                  </a:cubicBezTo>
                  <a:cubicBezTo>
                    <a:pt x="-12798" y="67310"/>
                    <a:pt x="12756" y="89099"/>
                    <a:pt x="12756" y="89099"/>
                  </a:cubicBezTo>
                  <a:cubicBezTo>
                    <a:pt x="12756" y="89099"/>
                    <a:pt x="176298" y="219051"/>
                    <a:pt x="232909" y="186757"/>
                  </a:cubicBezTo>
                  <a:cubicBezTo>
                    <a:pt x="289519" y="154464"/>
                    <a:pt x="284409" y="152129"/>
                    <a:pt x="292271" y="108942"/>
                  </a:cubicBezTo>
                  <a:cubicBezTo>
                    <a:pt x="300134" y="65754"/>
                    <a:pt x="207748" y="9338"/>
                    <a:pt x="207748" y="9338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 414">
              <a:extLst>
                <a:ext uri="{FF2B5EF4-FFF2-40B4-BE49-F238E27FC236}">
                  <a16:creationId xmlns:a16="http://schemas.microsoft.com/office/drawing/2014/main" id="{12D687D1-21B0-E441-A50F-4798B3913739}"/>
                </a:ext>
              </a:extLst>
            </p:cNvPr>
            <p:cNvSpPr/>
            <p:nvPr/>
          </p:nvSpPr>
          <p:spPr>
            <a:xfrm>
              <a:off x="10456375" y="2397717"/>
              <a:ext cx="314504" cy="583616"/>
            </a:xfrm>
            <a:custGeom>
              <a:avLst/>
              <a:gdLst>
                <a:gd name="connsiteX0" fmla="*/ 0 w 314504"/>
                <a:gd name="connsiteY0" fmla="*/ 40823 h 583616"/>
                <a:gd name="connsiteX1" fmla="*/ 101632 w 314504"/>
                <a:gd name="connsiteY1" fmla="*/ 0 h 583616"/>
                <a:gd name="connsiteX2" fmla="*/ 326499 w 314504"/>
                <a:gd name="connsiteY2" fmla="*/ 548347 h 583616"/>
                <a:gd name="connsiteX3" fmla="*/ 224867 w 314504"/>
                <a:gd name="connsiteY3" fmla="*/ 589169 h 583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504" h="583616">
                  <a:moveTo>
                    <a:pt x="0" y="40823"/>
                  </a:moveTo>
                  <a:lnTo>
                    <a:pt x="101632" y="0"/>
                  </a:lnTo>
                  <a:lnTo>
                    <a:pt x="326499" y="548347"/>
                  </a:lnTo>
                  <a:lnTo>
                    <a:pt x="224867" y="589169"/>
                  </a:ln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D528053C-4212-B64C-8966-375F4EC81CF3}"/>
                </a:ext>
              </a:extLst>
            </p:cNvPr>
            <p:cNvSpPr/>
            <p:nvPr/>
          </p:nvSpPr>
          <p:spPr>
            <a:xfrm>
              <a:off x="10516471" y="2394895"/>
              <a:ext cx="275191" cy="544709"/>
            </a:xfrm>
            <a:custGeom>
              <a:avLst/>
              <a:gdLst>
                <a:gd name="connsiteX0" fmla="*/ 0 w 275191"/>
                <a:gd name="connsiteY0" fmla="*/ 20551 h 544708"/>
                <a:gd name="connsiteX1" fmla="*/ 50820 w 275191"/>
                <a:gd name="connsiteY1" fmla="*/ 0 h 544708"/>
                <a:gd name="connsiteX2" fmla="*/ 278041 w 275191"/>
                <a:gd name="connsiteY2" fmla="*/ 550362 h 544708"/>
                <a:gd name="connsiteX3" fmla="*/ 227221 w 275191"/>
                <a:gd name="connsiteY3" fmla="*/ 570913 h 54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91" h="544708">
                  <a:moveTo>
                    <a:pt x="0" y="20551"/>
                  </a:moveTo>
                  <a:lnTo>
                    <a:pt x="50820" y="0"/>
                  </a:lnTo>
                  <a:lnTo>
                    <a:pt x="278041" y="550362"/>
                  </a:lnTo>
                  <a:lnTo>
                    <a:pt x="227221" y="570913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258A2135-5B56-654F-BBFF-816861E6A54B}"/>
                </a:ext>
              </a:extLst>
            </p:cNvPr>
            <p:cNvSpPr/>
            <p:nvPr/>
          </p:nvSpPr>
          <p:spPr>
            <a:xfrm>
              <a:off x="10559016" y="2651328"/>
              <a:ext cx="117939" cy="77816"/>
            </a:xfrm>
            <a:custGeom>
              <a:avLst/>
              <a:gdLst>
                <a:gd name="connsiteX0" fmla="*/ 118332 w 117939"/>
                <a:gd name="connsiteY0" fmla="*/ 28014 h 77815"/>
                <a:gd name="connsiteX1" fmla="*/ 106538 w 117939"/>
                <a:gd name="connsiteY1" fmla="*/ 0 h 77815"/>
                <a:gd name="connsiteX2" fmla="*/ 57790 w 117939"/>
                <a:gd name="connsiteY2" fmla="*/ 19065 h 77815"/>
                <a:gd name="connsiteX3" fmla="*/ 0 w 117939"/>
                <a:gd name="connsiteY3" fmla="*/ 41631 h 77815"/>
                <a:gd name="connsiteX4" fmla="*/ 16118 w 117939"/>
                <a:gd name="connsiteY4" fmla="*/ 81706 h 77815"/>
                <a:gd name="connsiteX5" fmla="*/ 118332 w 117939"/>
                <a:gd name="connsiteY5" fmla="*/ 28014 h 77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939" h="77815">
                  <a:moveTo>
                    <a:pt x="118332" y="28014"/>
                  </a:moveTo>
                  <a:lnTo>
                    <a:pt x="106538" y="0"/>
                  </a:lnTo>
                  <a:lnTo>
                    <a:pt x="57790" y="19065"/>
                  </a:lnTo>
                  <a:lnTo>
                    <a:pt x="0" y="41631"/>
                  </a:lnTo>
                  <a:lnTo>
                    <a:pt x="16118" y="81706"/>
                  </a:lnTo>
                  <a:lnTo>
                    <a:pt x="118332" y="28014"/>
                  </a:lnTo>
                  <a:close/>
                </a:path>
              </a:pathLst>
            </a:custGeom>
            <a:solidFill>
              <a:srgbClr val="85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 417">
              <a:extLst>
                <a:ext uri="{FF2B5EF4-FFF2-40B4-BE49-F238E27FC236}">
                  <a16:creationId xmlns:a16="http://schemas.microsoft.com/office/drawing/2014/main" id="{3F4EF289-D31F-7142-9A78-908712716982}"/>
                </a:ext>
              </a:extLst>
            </p:cNvPr>
            <p:cNvSpPr/>
            <p:nvPr/>
          </p:nvSpPr>
          <p:spPr>
            <a:xfrm>
              <a:off x="10508447" y="2706966"/>
              <a:ext cx="78626" cy="272354"/>
            </a:xfrm>
            <a:custGeom>
              <a:avLst/>
              <a:gdLst>
                <a:gd name="connsiteX0" fmla="*/ 72190 w 78626"/>
                <a:gd name="connsiteY0" fmla="*/ 0 h 272354"/>
                <a:gd name="connsiteX1" fmla="*/ 27767 w 78626"/>
                <a:gd name="connsiteY1" fmla="*/ 132675 h 272354"/>
                <a:gd name="connsiteX2" fmla="*/ 4179 w 78626"/>
                <a:gd name="connsiteY2" fmla="*/ 279358 h 272354"/>
                <a:gd name="connsiteX3" fmla="*/ 40740 w 78626"/>
                <a:gd name="connsiteY3" fmla="*/ 279358 h 272354"/>
                <a:gd name="connsiteX4" fmla="*/ 61969 w 78626"/>
                <a:gd name="connsiteY4" fmla="*/ 93379 h 272354"/>
                <a:gd name="connsiteX5" fmla="*/ 84378 w 78626"/>
                <a:gd name="connsiteY5" fmla="*/ 7782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626" h="272354">
                  <a:moveTo>
                    <a:pt x="72190" y="0"/>
                  </a:moveTo>
                  <a:cubicBezTo>
                    <a:pt x="72190" y="22177"/>
                    <a:pt x="70225" y="33072"/>
                    <a:pt x="27767" y="132675"/>
                  </a:cubicBezTo>
                  <a:cubicBezTo>
                    <a:pt x="-14691" y="232279"/>
                    <a:pt x="4179" y="279358"/>
                    <a:pt x="4179" y="279358"/>
                  </a:cubicBezTo>
                  <a:lnTo>
                    <a:pt x="40740" y="279358"/>
                  </a:lnTo>
                  <a:cubicBezTo>
                    <a:pt x="41228" y="216801"/>
                    <a:pt x="48344" y="154467"/>
                    <a:pt x="61969" y="93379"/>
                  </a:cubicBezTo>
                  <a:cubicBezTo>
                    <a:pt x="73019" y="65884"/>
                    <a:pt x="80548" y="37128"/>
                    <a:pt x="84378" y="7782"/>
                  </a:cubicBezTo>
                  <a:close/>
                </a:path>
              </a:pathLst>
            </a:custGeom>
            <a:solidFill>
              <a:srgbClr val="85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 418">
              <a:extLst>
                <a:ext uri="{FF2B5EF4-FFF2-40B4-BE49-F238E27FC236}">
                  <a16:creationId xmlns:a16="http://schemas.microsoft.com/office/drawing/2014/main" id="{864D7345-2489-2740-A4E8-188F58F104BE}"/>
                </a:ext>
              </a:extLst>
            </p:cNvPr>
            <p:cNvSpPr/>
            <p:nvPr/>
          </p:nvSpPr>
          <p:spPr>
            <a:xfrm>
              <a:off x="10601474" y="2703853"/>
              <a:ext cx="78626" cy="311262"/>
            </a:xfrm>
            <a:custGeom>
              <a:avLst/>
              <a:gdLst>
                <a:gd name="connsiteX0" fmla="*/ 26340 w 78626"/>
                <a:gd name="connsiteY0" fmla="*/ 0 h 311262"/>
                <a:gd name="connsiteX1" fmla="*/ 104966 w 78626"/>
                <a:gd name="connsiteY1" fmla="*/ 151740 h 311262"/>
                <a:gd name="connsiteX2" fmla="*/ 61328 w 78626"/>
                <a:gd name="connsiteY2" fmla="*/ 346279 h 311262"/>
                <a:gd name="connsiteX3" fmla="*/ 16512 w 78626"/>
                <a:gd name="connsiteY3" fmla="*/ 319822 h 311262"/>
                <a:gd name="connsiteX4" fmla="*/ 49535 w 78626"/>
                <a:gd name="connsiteY4" fmla="*/ 67310 h 311262"/>
                <a:gd name="connsiteX5" fmla="*/ 0 w 78626"/>
                <a:gd name="connsiteY5" fmla="*/ 14396 h 3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8626" h="311262">
                  <a:moveTo>
                    <a:pt x="26340" y="0"/>
                  </a:moveTo>
                  <a:cubicBezTo>
                    <a:pt x="53073" y="26068"/>
                    <a:pt x="121477" y="85597"/>
                    <a:pt x="104966" y="151740"/>
                  </a:cubicBezTo>
                  <a:cubicBezTo>
                    <a:pt x="88454" y="217883"/>
                    <a:pt x="61328" y="346279"/>
                    <a:pt x="61328" y="346279"/>
                  </a:cubicBezTo>
                  <a:lnTo>
                    <a:pt x="16512" y="319822"/>
                  </a:lnTo>
                  <a:cubicBezTo>
                    <a:pt x="51107" y="208935"/>
                    <a:pt x="76267" y="107385"/>
                    <a:pt x="49535" y="67310"/>
                  </a:cubicBezTo>
                  <a:cubicBezTo>
                    <a:pt x="18477" y="20232"/>
                    <a:pt x="0" y="14396"/>
                    <a:pt x="0" y="14396"/>
                  </a:cubicBezTo>
                  <a:close/>
                </a:path>
              </a:pathLst>
            </a:custGeom>
            <a:solidFill>
              <a:srgbClr val="B8000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 419">
              <a:extLst>
                <a:ext uri="{FF2B5EF4-FFF2-40B4-BE49-F238E27FC236}">
                  <a16:creationId xmlns:a16="http://schemas.microsoft.com/office/drawing/2014/main" id="{6FE497DB-4D31-AD46-9955-845A6614DAA3}"/>
                </a:ext>
              </a:extLst>
            </p:cNvPr>
            <p:cNvSpPr/>
            <p:nvPr/>
          </p:nvSpPr>
          <p:spPr>
            <a:xfrm>
              <a:off x="10795680" y="2743150"/>
              <a:ext cx="235878" cy="194539"/>
            </a:xfrm>
            <a:custGeom>
              <a:avLst/>
              <a:gdLst>
                <a:gd name="connsiteX0" fmla="*/ 208359 w 235878"/>
                <a:gd name="connsiteY0" fmla="*/ 23734 h 194538"/>
                <a:gd name="connsiteX1" fmla="*/ 129733 w 235878"/>
                <a:gd name="connsiteY1" fmla="*/ 8949 h 194538"/>
                <a:gd name="connsiteX2" fmla="*/ 78233 w 235878"/>
                <a:gd name="connsiteY2" fmla="*/ 8949 h 194538"/>
                <a:gd name="connsiteX3" fmla="*/ 78233 w 235878"/>
                <a:gd name="connsiteY3" fmla="*/ 2724 h 194538"/>
                <a:gd name="connsiteX4" fmla="*/ 14153 w 235878"/>
                <a:gd name="connsiteY4" fmla="*/ 0 h 194538"/>
                <a:gd name="connsiteX5" fmla="*/ 0 w 235878"/>
                <a:gd name="connsiteY5" fmla="*/ 178587 h 194538"/>
                <a:gd name="connsiteX6" fmla="*/ 83344 w 235878"/>
                <a:gd name="connsiteY6" fmla="*/ 188703 h 194538"/>
                <a:gd name="connsiteX7" fmla="*/ 83344 w 235878"/>
                <a:gd name="connsiteY7" fmla="*/ 180143 h 194538"/>
                <a:gd name="connsiteX8" fmla="*/ 135237 w 235878"/>
                <a:gd name="connsiteY8" fmla="*/ 204655 h 194538"/>
                <a:gd name="connsiteX9" fmla="*/ 233519 w 235878"/>
                <a:gd name="connsiteY9" fmla="*/ 158744 h 194538"/>
                <a:gd name="connsiteX10" fmla="*/ 208359 w 235878"/>
                <a:gd name="connsiteY10" fmla="*/ 23734 h 19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5878" h="194538">
                  <a:moveTo>
                    <a:pt x="208359" y="23734"/>
                  </a:moveTo>
                  <a:cubicBezTo>
                    <a:pt x="190668" y="6225"/>
                    <a:pt x="157252" y="8949"/>
                    <a:pt x="129733" y="8949"/>
                  </a:cubicBezTo>
                  <a:cubicBezTo>
                    <a:pt x="112582" y="7911"/>
                    <a:pt x="95384" y="7911"/>
                    <a:pt x="78233" y="8949"/>
                  </a:cubicBezTo>
                  <a:cubicBezTo>
                    <a:pt x="78233" y="5058"/>
                    <a:pt x="78233" y="2724"/>
                    <a:pt x="78233" y="2724"/>
                  </a:cubicBezTo>
                  <a:lnTo>
                    <a:pt x="14153" y="0"/>
                  </a:lnTo>
                  <a:cubicBezTo>
                    <a:pt x="31843" y="5447"/>
                    <a:pt x="28305" y="164580"/>
                    <a:pt x="0" y="178587"/>
                  </a:cubicBezTo>
                  <a:cubicBezTo>
                    <a:pt x="27352" y="184805"/>
                    <a:pt x="55284" y="188195"/>
                    <a:pt x="83344" y="188703"/>
                  </a:cubicBezTo>
                  <a:cubicBezTo>
                    <a:pt x="83344" y="188703"/>
                    <a:pt x="83344" y="185201"/>
                    <a:pt x="83344" y="180143"/>
                  </a:cubicBezTo>
                  <a:cubicBezTo>
                    <a:pt x="99480" y="190532"/>
                    <a:pt x="116927" y="198773"/>
                    <a:pt x="135237" y="204655"/>
                  </a:cubicBezTo>
                  <a:cubicBezTo>
                    <a:pt x="174492" y="211317"/>
                    <a:pt x="213765" y="192971"/>
                    <a:pt x="233519" y="158744"/>
                  </a:cubicBezTo>
                  <a:cubicBezTo>
                    <a:pt x="265363" y="124505"/>
                    <a:pt x="246493" y="62642"/>
                    <a:pt x="208359" y="23734"/>
                  </a:cubicBezTo>
                  <a:close/>
                </a:path>
              </a:pathLst>
            </a:custGeom>
            <a:solidFill>
              <a:srgbClr val="94CDED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 420">
              <a:extLst>
                <a:ext uri="{FF2B5EF4-FFF2-40B4-BE49-F238E27FC236}">
                  <a16:creationId xmlns:a16="http://schemas.microsoft.com/office/drawing/2014/main" id="{8C31AB88-8BF6-C942-B9D0-9DB19FCF0B7B}"/>
                </a:ext>
              </a:extLst>
            </p:cNvPr>
            <p:cNvSpPr/>
            <p:nvPr/>
          </p:nvSpPr>
          <p:spPr>
            <a:xfrm>
              <a:off x="10791356" y="2819799"/>
              <a:ext cx="235878" cy="116723"/>
            </a:xfrm>
            <a:custGeom>
              <a:avLst/>
              <a:gdLst>
                <a:gd name="connsiteX0" fmla="*/ 0 w 235878"/>
                <a:gd name="connsiteY0" fmla="*/ 108164 h 116723"/>
                <a:gd name="connsiteX1" fmla="*/ 87275 w 235878"/>
                <a:gd name="connsiteY1" fmla="*/ 135399 h 116723"/>
                <a:gd name="connsiteX2" fmla="*/ 89634 w 235878"/>
                <a:gd name="connsiteY2" fmla="*/ 126839 h 116723"/>
                <a:gd name="connsiteX3" fmla="*/ 148603 w 235878"/>
                <a:gd name="connsiteY3" fmla="*/ 150573 h 116723"/>
                <a:gd name="connsiteX4" fmla="*/ 251997 w 235878"/>
                <a:gd name="connsiteY4" fmla="*/ 102716 h 116723"/>
                <a:gd name="connsiteX5" fmla="*/ 248065 w 235878"/>
                <a:gd name="connsiteY5" fmla="*/ 0 h 116723"/>
                <a:gd name="connsiteX6" fmla="*/ 28305 w 235878"/>
                <a:gd name="connsiteY6" fmla="*/ 4669 h 116723"/>
                <a:gd name="connsiteX7" fmla="*/ 0 w 235878"/>
                <a:gd name="connsiteY7" fmla="*/ 108164 h 116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5878" h="116723">
                  <a:moveTo>
                    <a:pt x="0" y="108164"/>
                  </a:moveTo>
                  <a:cubicBezTo>
                    <a:pt x="27921" y="120573"/>
                    <a:pt x="57211" y="129714"/>
                    <a:pt x="87275" y="135399"/>
                  </a:cubicBezTo>
                  <a:cubicBezTo>
                    <a:pt x="87275" y="135399"/>
                    <a:pt x="89241" y="131897"/>
                    <a:pt x="89634" y="126839"/>
                  </a:cubicBezTo>
                  <a:cubicBezTo>
                    <a:pt x="107544" y="138470"/>
                    <a:pt x="127574" y="146532"/>
                    <a:pt x="148603" y="150573"/>
                  </a:cubicBezTo>
                  <a:cubicBezTo>
                    <a:pt x="190172" y="160886"/>
                    <a:pt x="233346" y="140902"/>
                    <a:pt x="251997" y="102716"/>
                  </a:cubicBezTo>
                  <a:cubicBezTo>
                    <a:pt x="263356" y="69144"/>
                    <a:pt x="261958" y="32625"/>
                    <a:pt x="248065" y="0"/>
                  </a:cubicBezTo>
                  <a:cubicBezTo>
                    <a:pt x="176423" y="20141"/>
                    <a:pt x="100756" y="21749"/>
                    <a:pt x="28305" y="4669"/>
                  </a:cubicBezTo>
                  <a:cubicBezTo>
                    <a:pt x="26241" y="40739"/>
                    <a:pt x="16601" y="75987"/>
                    <a:pt x="0" y="108164"/>
                  </a:cubicBezTo>
                  <a:close/>
                </a:path>
              </a:pathLst>
            </a:custGeom>
            <a:solidFill>
              <a:srgbClr val="6CB1E0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DC46B70B-2D61-104A-8612-C42D908CD0C5}"/>
                </a:ext>
              </a:extLst>
            </p:cNvPr>
            <p:cNvSpPr/>
            <p:nvPr/>
          </p:nvSpPr>
          <p:spPr>
            <a:xfrm>
              <a:off x="10592432" y="2713580"/>
              <a:ext cx="117939" cy="272354"/>
            </a:xfrm>
            <a:custGeom>
              <a:avLst/>
              <a:gdLst>
                <a:gd name="connsiteX0" fmla="*/ 154107 w 117939"/>
                <a:gd name="connsiteY0" fmla="*/ 138123 h 272354"/>
                <a:gd name="connsiteX1" fmla="*/ 88848 w 117939"/>
                <a:gd name="connsiteY1" fmla="*/ 273522 h 272354"/>
                <a:gd name="connsiteX2" fmla="*/ 0 w 117939"/>
                <a:gd name="connsiteY2" fmla="*/ 53304 h 272354"/>
                <a:gd name="connsiteX3" fmla="*/ 77054 w 117939"/>
                <a:gd name="connsiteY3" fmla="*/ 0 h 272354"/>
                <a:gd name="connsiteX4" fmla="*/ 100641 w 117939"/>
                <a:gd name="connsiteY4" fmla="*/ 19843 h 272354"/>
                <a:gd name="connsiteX5" fmla="*/ 154107 w 117939"/>
                <a:gd name="connsiteY5" fmla="*/ 138123 h 27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939" h="272354">
                  <a:moveTo>
                    <a:pt x="154107" y="138123"/>
                  </a:moveTo>
                  <a:lnTo>
                    <a:pt x="88848" y="273522"/>
                  </a:lnTo>
                  <a:lnTo>
                    <a:pt x="0" y="53304"/>
                  </a:lnTo>
                  <a:lnTo>
                    <a:pt x="77054" y="0"/>
                  </a:lnTo>
                  <a:lnTo>
                    <a:pt x="100641" y="19843"/>
                  </a:lnTo>
                  <a:lnTo>
                    <a:pt x="154107" y="138123"/>
                  </a:lnTo>
                  <a:close/>
                </a:path>
              </a:pathLst>
            </a:custGeom>
            <a:solidFill>
              <a:srgbClr val="FFFFFF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508021F9-68AD-974E-BD9D-990614EBAA3F}"/>
                </a:ext>
              </a:extLst>
            </p:cNvPr>
            <p:cNvSpPr/>
            <p:nvPr/>
          </p:nvSpPr>
          <p:spPr>
            <a:xfrm>
              <a:off x="10586059" y="2682299"/>
              <a:ext cx="196565" cy="155631"/>
            </a:xfrm>
            <a:custGeom>
              <a:avLst/>
              <a:gdLst>
                <a:gd name="connsiteX0" fmla="*/ 183675 w 196565"/>
                <a:gd name="connsiteY0" fmla="*/ 169015 h 155631"/>
                <a:gd name="connsiteX1" fmla="*/ 187606 w 196565"/>
                <a:gd name="connsiteY1" fmla="*/ 112210 h 155631"/>
                <a:gd name="connsiteX2" fmla="*/ 171488 w 196565"/>
                <a:gd name="connsiteY2" fmla="*/ 70578 h 155631"/>
                <a:gd name="connsiteX3" fmla="*/ 141610 w 196565"/>
                <a:gd name="connsiteY3" fmla="*/ 29336 h 155631"/>
                <a:gd name="connsiteX4" fmla="*/ 109373 w 196565"/>
                <a:gd name="connsiteY4" fmla="*/ 155 h 155631"/>
                <a:gd name="connsiteX5" fmla="*/ 57087 w 196565"/>
                <a:gd name="connsiteY5" fmla="*/ 20777 h 155631"/>
                <a:gd name="connsiteX6" fmla="*/ 2442 w 196565"/>
                <a:gd name="connsiteY6" fmla="*/ 88087 h 155631"/>
                <a:gd name="connsiteX7" fmla="*/ 13843 w 196565"/>
                <a:gd name="connsiteY7" fmla="*/ 91978 h 155631"/>
                <a:gd name="connsiteX8" fmla="*/ 57480 w 196565"/>
                <a:gd name="connsiteY8" fmla="*/ 65131 h 155631"/>
                <a:gd name="connsiteX9" fmla="*/ 96793 w 196565"/>
                <a:gd name="connsiteY9" fmla="*/ 47623 h 155631"/>
                <a:gd name="connsiteX10" fmla="*/ 53549 w 196565"/>
                <a:gd name="connsiteY10" fmla="*/ 76026 h 155631"/>
                <a:gd name="connsiteX11" fmla="*/ 4800 w 196565"/>
                <a:gd name="connsiteY11" fmla="*/ 131275 h 155631"/>
                <a:gd name="connsiteX12" fmla="*/ 14629 w 196565"/>
                <a:gd name="connsiteY12" fmla="*/ 144892 h 155631"/>
                <a:gd name="connsiteX13" fmla="*/ 61804 w 196565"/>
                <a:gd name="connsiteY13" fmla="*/ 108708 h 155631"/>
                <a:gd name="connsiteX14" fmla="*/ 83427 w 196565"/>
                <a:gd name="connsiteY14" fmla="*/ 98981 h 155631"/>
                <a:gd name="connsiteX15" fmla="*/ 129816 w 196565"/>
                <a:gd name="connsiteY15" fmla="*/ 87698 h 155631"/>
                <a:gd name="connsiteX16" fmla="*/ 75957 w 196565"/>
                <a:gd name="connsiteY16" fmla="*/ 102483 h 155631"/>
                <a:gd name="connsiteX17" fmla="*/ 10304 w 196565"/>
                <a:gd name="connsiteY17" fmla="*/ 161623 h 155631"/>
                <a:gd name="connsiteX18" fmla="*/ 42934 w 196565"/>
                <a:gd name="connsiteY18" fmla="*/ 156954 h 155631"/>
                <a:gd name="connsiteX19" fmla="*/ 96007 w 196565"/>
                <a:gd name="connsiteY19" fmla="*/ 129718 h 155631"/>
                <a:gd name="connsiteX20" fmla="*/ 140430 w 196565"/>
                <a:gd name="connsiteY20" fmla="*/ 135165 h 155631"/>
                <a:gd name="connsiteX21" fmla="*/ 98759 w 196565"/>
                <a:gd name="connsiteY21" fmla="*/ 138667 h 155631"/>
                <a:gd name="connsiteX22" fmla="*/ 46079 w 196565"/>
                <a:gd name="connsiteY22" fmla="*/ 159677 h 155631"/>
                <a:gd name="connsiteX23" fmla="*/ 49224 w 196565"/>
                <a:gd name="connsiteY23" fmla="*/ 179131 h 155631"/>
                <a:gd name="connsiteX24" fmla="*/ 102690 w 196565"/>
                <a:gd name="connsiteY24" fmla="*/ 167848 h 155631"/>
                <a:gd name="connsiteX25" fmla="*/ 183675 w 196565"/>
                <a:gd name="connsiteY25" fmla="*/ 169015 h 15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6565" h="155631">
                  <a:moveTo>
                    <a:pt x="183675" y="169015"/>
                  </a:moveTo>
                  <a:cubicBezTo>
                    <a:pt x="211587" y="153063"/>
                    <a:pt x="190358" y="126217"/>
                    <a:pt x="187606" y="112210"/>
                  </a:cubicBezTo>
                  <a:cubicBezTo>
                    <a:pt x="183936" y="97744"/>
                    <a:pt x="178524" y="83767"/>
                    <a:pt x="171488" y="70578"/>
                  </a:cubicBezTo>
                  <a:cubicBezTo>
                    <a:pt x="163624" y="55456"/>
                    <a:pt x="153557" y="41560"/>
                    <a:pt x="141610" y="29336"/>
                  </a:cubicBezTo>
                  <a:cubicBezTo>
                    <a:pt x="132961" y="23500"/>
                    <a:pt x="120774" y="3268"/>
                    <a:pt x="109373" y="155"/>
                  </a:cubicBezTo>
                  <a:cubicBezTo>
                    <a:pt x="89682" y="-1202"/>
                    <a:pt x="70438" y="6388"/>
                    <a:pt x="57087" y="20777"/>
                  </a:cubicBezTo>
                  <a:cubicBezTo>
                    <a:pt x="37430" y="38674"/>
                    <a:pt x="-1883" y="69411"/>
                    <a:pt x="2442" y="88087"/>
                  </a:cubicBezTo>
                  <a:cubicBezTo>
                    <a:pt x="6766" y="106763"/>
                    <a:pt x="2442" y="94701"/>
                    <a:pt x="13843" y="91978"/>
                  </a:cubicBezTo>
                  <a:cubicBezTo>
                    <a:pt x="28964" y="83980"/>
                    <a:pt x="43541" y="75012"/>
                    <a:pt x="57480" y="65131"/>
                  </a:cubicBezTo>
                  <a:cubicBezTo>
                    <a:pt x="64950" y="61241"/>
                    <a:pt x="96793" y="47623"/>
                    <a:pt x="96793" y="47623"/>
                  </a:cubicBezTo>
                  <a:cubicBezTo>
                    <a:pt x="81128" y="55078"/>
                    <a:pt x="66576" y="64636"/>
                    <a:pt x="53549" y="76026"/>
                  </a:cubicBezTo>
                  <a:cubicBezTo>
                    <a:pt x="36050" y="93325"/>
                    <a:pt x="19763" y="111784"/>
                    <a:pt x="4800" y="131275"/>
                  </a:cubicBezTo>
                  <a:cubicBezTo>
                    <a:pt x="-1096" y="142169"/>
                    <a:pt x="-5028" y="157732"/>
                    <a:pt x="14629" y="144892"/>
                  </a:cubicBezTo>
                  <a:cubicBezTo>
                    <a:pt x="30967" y="133635"/>
                    <a:pt x="46713" y="121558"/>
                    <a:pt x="61804" y="108708"/>
                  </a:cubicBezTo>
                  <a:cubicBezTo>
                    <a:pt x="68765" y="104954"/>
                    <a:pt x="75992" y="101703"/>
                    <a:pt x="83427" y="98981"/>
                  </a:cubicBezTo>
                  <a:cubicBezTo>
                    <a:pt x="98459" y="93661"/>
                    <a:pt x="114004" y="89880"/>
                    <a:pt x="129816" y="87698"/>
                  </a:cubicBezTo>
                  <a:cubicBezTo>
                    <a:pt x="111066" y="89134"/>
                    <a:pt x="92776" y="94155"/>
                    <a:pt x="75957" y="102483"/>
                  </a:cubicBezTo>
                  <a:cubicBezTo>
                    <a:pt x="65736" y="112210"/>
                    <a:pt x="7159" y="145670"/>
                    <a:pt x="10304" y="161623"/>
                  </a:cubicBezTo>
                  <a:cubicBezTo>
                    <a:pt x="13449" y="177575"/>
                    <a:pt x="33499" y="161623"/>
                    <a:pt x="42934" y="156954"/>
                  </a:cubicBezTo>
                  <a:cubicBezTo>
                    <a:pt x="59833" y="146437"/>
                    <a:pt x="77585" y="137327"/>
                    <a:pt x="96007" y="129718"/>
                  </a:cubicBezTo>
                  <a:cubicBezTo>
                    <a:pt x="111001" y="129428"/>
                    <a:pt x="125961" y="131262"/>
                    <a:pt x="140430" y="135165"/>
                  </a:cubicBezTo>
                  <a:cubicBezTo>
                    <a:pt x="126445" y="133466"/>
                    <a:pt x="112255" y="134659"/>
                    <a:pt x="98759" y="138667"/>
                  </a:cubicBezTo>
                  <a:cubicBezTo>
                    <a:pt x="80835" y="144740"/>
                    <a:pt x="63250" y="151754"/>
                    <a:pt x="46079" y="159677"/>
                  </a:cubicBezTo>
                  <a:cubicBezTo>
                    <a:pt x="37823" y="165903"/>
                    <a:pt x="26030" y="177186"/>
                    <a:pt x="49224" y="179131"/>
                  </a:cubicBezTo>
                  <a:cubicBezTo>
                    <a:pt x="67693" y="179566"/>
                    <a:pt x="86007" y="175701"/>
                    <a:pt x="102690" y="167848"/>
                  </a:cubicBezTo>
                  <a:cubicBezTo>
                    <a:pt x="126278" y="162401"/>
                    <a:pt x="170702" y="176019"/>
                    <a:pt x="183675" y="169015"/>
                  </a:cubicBezTo>
                  <a:close/>
                </a:path>
              </a:pathLst>
            </a:custGeom>
            <a:solidFill>
              <a:srgbClr val="E0B8AA"/>
            </a:solidFill>
            <a:ln w="392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E8780A4F-B9F5-7B47-BD5C-3FFDB0A8581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4" r="24974"/>
          <a:stretch>
            <a:fillRect/>
          </a:stretch>
        </p:blipFill>
        <p:spPr>
          <a:xfrm>
            <a:off x="0" y="0"/>
            <a:ext cx="6096000" cy="6858000"/>
          </a:xfrm>
        </p:spPr>
      </p:pic>
    </p:spTree>
    <p:extLst>
      <p:ext uri="{BB962C8B-B14F-4D97-AF65-F5344CB8AC3E}">
        <p14:creationId xmlns:p14="http://schemas.microsoft.com/office/powerpoint/2010/main" val="104061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4526161-DD81-5E4D-8F66-0C68730B619C}"/>
              </a:ext>
            </a:extLst>
          </p:cNvPr>
          <p:cNvSpPr/>
          <p:nvPr/>
        </p:nvSpPr>
        <p:spPr>
          <a:xfrm>
            <a:off x="199554" y="0"/>
            <a:ext cx="3415944" cy="6858000"/>
          </a:xfrm>
          <a:prstGeom prst="rect">
            <a:avLst/>
          </a:prstGeom>
          <a:solidFill>
            <a:srgbClr val="090A0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B1EAB6-3F4F-0044-9088-E23A63E2139A}"/>
              </a:ext>
            </a:extLst>
          </p:cNvPr>
          <p:cNvSpPr/>
          <p:nvPr/>
        </p:nvSpPr>
        <p:spPr>
          <a:xfrm>
            <a:off x="8576503" y="0"/>
            <a:ext cx="3370986" cy="6858000"/>
          </a:xfrm>
          <a:prstGeom prst="rect">
            <a:avLst/>
          </a:prstGeom>
          <a:solidFill>
            <a:srgbClr val="090A0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1C935B-CA3B-9341-B64A-CE74092112F4}"/>
              </a:ext>
            </a:extLst>
          </p:cNvPr>
          <p:cNvSpPr/>
          <p:nvPr/>
        </p:nvSpPr>
        <p:spPr>
          <a:xfrm>
            <a:off x="5051067" y="616478"/>
            <a:ext cx="2089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alpha val="9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CONT</a:t>
            </a:r>
            <a:r>
              <a:rPr lang="en-US" sz="2800" b="1" dirty="0">
                <a:solidFill>
                  <a:schemeClr val="accent3">
                    <a:alpha val="9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ENTS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ED6AA7-602D-8C4D-99BA-8E2D40EA2883}"/>
              </a:ext>
            </a:extLst>
          </p:cNvPr>
          <p:cNvCxnSpPr>
            <a:cxnSpLocks/>
          </p:cNvCxnSpPr>
          <p:nvPr/>
        </p:nvCxnSpPr>
        <p:spPr>
          <a:xfrm>
            <a:off x="5640554" y="1180111"/>
            <a:ext cx="378096" cy="0"/>
          </a:xfrm>
          <a:prstGeom prst="line">
            <a:avLst/>
          </a:prstGeom>
          <a:solidFill>
            <a:srgbClr val="FFFFFF"/>
          </a:solidFill>
          <a:ln w="4445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D4C338B7-14F1-C748-89F3-0428736948C5}"/>
              </a:ext>
            </a:extLst>
          </p:cNvPr>
          <p:cNvSpPr>
            <a:spLocks noChangeAspect="1"/>
          </p:cNvSpPr>
          <p:nvPr/>
        </p:nvSpPr>
        <p:spPr>
          <a:xfrm>
            <a:off x="6063614" y="1147726"/>
            <a:ext cx="64771" cy="647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B1EAC0-A696-E74E-89F4-B49C6B39AD23}"/>
              </a:ext>
            </a:extLst>
          </p:cNvPr>
          <p:cNvCxnSpPr>
            <a:cxnSpLocks/>
          </p:cNvCxnSpPr>
          <p:nvPr/>
        </p:nvCxnSpPr>
        <p:spPr>
          <a:xfrm>
            <a:off x="6173350" y="1180111"/>
            <a:ext cx="378096" cy="0"/>
          </a:xfrm>
          <a:prstGeom prst="line">
            <a:avLst/>
          </a:prstGeom>
          <a:solidFill>
            <a:srgbClr val="FFFFFF"/>
          </a:solidFill>
          <a:ln w="44450" cap="rnd">
            <a:solidFill>
              <a:schemeClr val="accent3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3FB0B92-A2DE-8647-96D9-7AA77983A7E2}"/>
              </a:ext>
            </a:extLst>
          </p:cNvPr>
          <p:cNvSpPr txBox="1"/>
          <p:nvPr/>
        </p:nvSpPr>
        <p:spPr>
          <a:xfrm>
            <a:off x="5131484" y="1595614"/>
            <a:ext cx="1774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 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F75D9F-38CA-E741-8AE3-23FD6B14E8CF}"/>
              </a:ext>
            </a:extLst>
          </p:cNvPr>
          <p:cNvSpPr/>
          <p:nvPr/>
        </p:nvSpPr>
        <p:spPr>
          <a:xfrm>
            <a:off x="5131485" y="1850124"/>
            <a:ext cx="2334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5FCEB1D3-728B-6A40-A3E3-68EA41E77C92}"/>
              </a:ext>
            </a:extLst>
          </p:cNvPr>
          <p:cNvSpPr>
            <a:spLocks noChangeAspect="1" noEditPoints="1"/>
          </p:cNvSpPr>
          <p:nvPr/>
        </p:nvSpPr>
        <p:spPr bwMode="auto">
          <a:xfrm rot="1800000">
            <a:off x="4658463" y="1770251"/>
            <a:ext cx="217151" cy="285630"/>
          </a:xfrm>
          <a:custGeom>
            <a:avLst/>
            <a:gdLst>
              <a:gd name="T0" fmla="*/ 241 w 241"/>
              <a:gd name="T1" fmla="*/ 283 h 317"/>
              <a:gd name="T2" fmla="*/ 134 w 241"/>
              <a:gd name="T3" fmla="*/ 239 h 317"/>
              <a:gd name="T4" fmla="*/ 214 w 241"/>
              <a:gd name="T5" fmla="*/ 41 h 317"/>
              <a:gd name="T6" fmla="*/ 93 w 241"/>
              <a:gd name="T7" fmla="*/ 222 h 317"/>
              <a:gd name="T8" fmla="*/ 0 w 241"/>
              <a:gd name="T9" fmla="*/ 183 h 317"/>
              <a:gd name="T10" fmla="*/ 239 w 241"/>
              <a:gd name="T11" fmla="*/ 0 h 317"/>
              <a:gd name="T12" fmla="*/ 241 w 241"/>
              <a:gd name="T13" fmla="*/ 283 h 317"/>
              <a:gd name="T14" fmla="*/ 105 w 241"/>
              <a:gd name="T15" fmla="*/ 317 h 317"/>
              <a:gd name="T16" fmla="*/ 88 w 241"/>
              <a:gd name="T17" fmla="*/ 249 h 317"/>
              <a:gd name="T18" fmla="*/ 149 w 241"/>
              <a:gd name="T19" fmla="*/ 271 h 317"/>
              <a:gd name="T20" fmla="*/ 105 w 241"/>
              <a:gd name="T21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317">
                <a:moveTo>
                  <a:pt x="241" y="283"/>
                </a:moveTo>
                <a:lnTo>
                  <a:pt x="134" y="239"/>
                </a:lnTo>
                <a:lnTo>
                  <a:pt x="214" y="41"/>
                </a:lnTo>
                <a:lnTo>
                  <a:pt x="93" y="222"/>
                </a:lnTo>
                <a:lnTo>
                  <a:pt x="0" y="183"/>
                </a:lnTo>
                <a:lnTo>
                  <a:pt x="239" y="0"/>
                </a:lnTo>
                <a:lnTo>
                  <a:pt x="241" y="283"/>
                </a:lnTo>
                <a:close/>
                <a:moveTo>
                  <a:pt x="105" y="317"/>
                </a:moveTo>
                <a:lnTo>
                  <a:pt x="88" y="249"/>
                </a:lnTo>
                <a:lnTo>
                  <a:pt x="149" y="271"/>
                </a:lnTo>
                <a:lnTo>
                  <a:pt x="105" y="3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FC05B0B-D636-6D46-8EC7-E668EF8CC346}"/>
              </a:ext>
            </a:extLst>
          </p:cNvPr>
          <p:cNvGrpSpPr/>
          <p:nvPr/>
        </p:nvGrpSpPr>
        <p:grpSpPr>
          <a:xfrm rot="5400000">
            <a:off x="4866780" y="1929110"/>
            <a:ext cx="529404" cy="64771"/>
            <a:chOff x="9137503" y="1527024"/>
            <a:chExt cx="529404" cy="64771"/>
          </a:xfrm>
          <a:solidFill>
            <a:schemeClr val="accent1"/>
          </a:solidFill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DC97FEF-36F2-CB49-A94D-5B2BDA48743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46208" y="1350704"/>
              <a:ext cx="0" cy="417409"/>
            </a:xfrm>
            <a:prstGeom prst="line">
              <a:avLst/>
            </a:prstGeom>
            <a:grpFill/>
            <a:ln w="444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16DCEEF-B1BF-B14D-914B-95B6FF7F58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9E01995-BFCF-1040-8566-68477370A4F3}"/>
              </a:ext>
            </a:extLst>
          </p:cNvPr>
          <p:cNvSpPr txBox="1"/>
          <p:nvPr/>
        </p:nvSpPr>
        <p:spPr>
          <a:xfrm>
            <a:off x="5131484" y="2573446"/>
            <a:ext cx="1774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2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 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B29CB40-963C-824A-AC66-476D7D91B78D}"/>
              </a:ext>
            </a:extLst>
          </p:cNvPr>
          <p:cNvSpPr/>
          <p:nvPr/>
        </p:nvSpPr>
        <p:spPr>
          <a:xfrm>
            <a:off x="5131485" y="2827956"/>
            <a:ext cx="2334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DAE2CF40-350F-8747-85C5-F2CBC32A276B}"/>
              </a:ext>
            </a:extLst>
          </p:cNvPr>
          <p:cNvSpPr>
            <a:spLocks noChangeAspect="1" noEditPoints="1"/>
          </p:cNvSpPr>
          <p:nvPr/>
        </p:nvSpPr>
        <p:spPr bwMode="auto">
          <a:xfrm rot="1800000">
            <a:off x="4658463" y="2748083"/>
            <a:ext cx="217151" cy="285630"/>
          </a:xfrm>
          <a:custGeom>
            <a:avLst/>
            <a:gdLst>
              <a:gd name="T0" fmla="*/ 241 w 241"/>
              <a:gd name="T1" fmla="*/ 283 h 317"/>
              <a:gd name="T2" fmla="*/ 134 w 241"/>
              <a:gd name="T3" fmla="*/ 239 h 317"/>
              <a:gd name="T4" fmla="*/ 214 w 241"/>
              <a:gd name="T5" fmla="*/ 41 h 317"/>
              <a:gd name="T6" fmla="*/ 93 w 241"/>
              <a:gd name="T7" fmla="*/ 222 h 317"/>
              <a:gd name="T8" fmla="*/ 0 w 241"/>
              <a:gd name="T9" fmla="*/ 183 h 317"/>
              <a:gd name="T10" fmla="*/ 239 w 241"/>
              <a:gd name="T11" fmla="*/ 0 h 317"/>
              <a:gd name="T12" fmla="*/ 241 w 241"/>
              <a:gd name="T13" fmla="*/ 283 h 317"/>
              <a:gd name="T14" fmla="*/ 105 w 241"/>
              <a:gd name="T15" fmla="*/ 317 h 317"/>
              <a:gd name="T16" fmla="*/ 88 w 241"/>
              <a:gd name="T17" fmla="*/ 249 h 317"/>
              <a:gd name="T18" fmla="*/ 149 w 241"/>
              <a:gd name="T19" fmla="*/ 271 h 317"/>
              <a:gd name="T20" fmla="*/ 105 w 241"/>
              <a:gd name="T21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317">
                <a:moveTo>
                  <a:pt x="241" y="283"/>
                </a:moveTo>
                <a:lnTo>
                  <a:pt x="134" y="239"/>
                </a:lnTo>
                <a:lnTo>
                  <a:pt x="214" y="41"/>
                </a:lnTo>
                <a:lnTo>
                  <a:pt x="93" y="222"/>
                </a:lnTo>
                <a:lnTo>
                  <a:pt x="0" y="183"/>
                </a:lnTo>
                <a:lnTo>
                  <a:pt x="239" y="0"/>
                </a:lnTo>
                <a:lnTo>
                  <a:pt x="241" y="283"/>
                </a:lnTo>
                <a:close/>
                <a:moveTo>
                  <a:pt x="105" y="317"/>
                </a:moveTo>
                <a:lnTo>
                  <a:pt x="88" y="249"/>
                </a:lnTo>
                <a:lnTo>
                  <a:pt x="149" y="271"/>
                </a:lnTo>
                <a:lnTo>
                  <a:pt x="105" y="3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4D6877-6E2B-3A44-BCDA-FAED827FA070}"/>
              </a:ext>
            </a:extLst>
          </p:cNvPr>
          <p:cNvSpPr txBox="1"/>
          <p:nvPr/>
        </p:nvSpPr>
        <p:spPr>
          <a:xfrm>
            <a:off x="5131484" y="3551278"/>
            <a:ext cx="1774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3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 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F91E6FF-93E1-1845-9E01-A54EFBB3B9BB}"/>
              </a:ext>
            </a:extLst>
          </p:cNvPr>
          <p:cNvSpPr/>
          <p:nvPr/>
        </p:nvSpPr>
        <p:spPr>
          <a:xfrm>
            <a:off x="5131485" y="3805788"/>
            <a:ext cx="23783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FDE402E1-D2FE-CB4B-9257-BC57DC3C1517}"/>
              </a:ext>
            </a:extLst>
          </p:cNvPr>
          <p:cNvSpPr>
            <a:spLocks noChangeAspect="1" noEditPoints="1"/>
          </p:cNvSpPr>
          <p:nvPr/>
        </p:nvSpPr>
        <p:spPr bwMode="auto">
          <a:xfrm rot="1800000">
            <a:off x="4658463" y="3725915"/>
            <a:ext cx="217151" cy="285630"/>
          </a:xfrm>
          <a:custGeom>
            <a:avLst/>
            <a:gdLst>
              <a:gd name="T0" fmla="*/ 241 w 241"/>
              <a:gd name="T1" fmla="*/ 283 h 317"/>
              <a:gd name="T2" fmla="*/ 134 w 241"/>
              <a:gd name="T3" fmla="*/ 239 h 317"/>
              <a:gd name="T4" fmla="*/ 214 w 241"/>
              <a:gd name="T5" fmla="*/ 41 h 317"/>
              <a:gd name="T6" fmla="*/ 93 w 241"/>
              <a:gd name="T7" fmla="*/ 222 h 317"/>
              <a:gd name="T8" fmla="*/ 0 w 241"/>
              <a:gd name="T9" fmla="*/ 183 h 317"/>
              <a:gd name="T10" fmla="*/ 239 w 241"/>
              <a:gd name="T11" fmla="*/ 0 h 317"/>
              <a:gd name="T12" fmla="*/ 241 w 241"/>
              <a:gd name="T13" fmla="*/ 283 h 317"/>
              <a:gd name="T14" fmla="*/ 105 w 241"/>
              <a:gd name="T15" fmla="*/ 317 h 317"/>
              <a:gd name="T16" fmla="*/ 88 w 241"/>
              <a:gd name="T17" fmla="*/ 249 h 317"/>
              <a:gd name="T18" fmla="*/ 149 w 241"/>
              <a:gd name="T19" fmla="*/ 271 h 317"/>
              <a:gd name="T20" fmla="*/ 105 w 241"/>
              <a:gd name="T21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317">
                <a:moveTo>
                  <a:pt x="241" y="283"/>
                </a:moveTo>
                <a:lnTo>
                  <a:pt x="134" y="239"/>
                </a:lnTo>
                <a:lnTo>
                  <a:pt x="214" y="41"/>
                </a:lnTo>
                <a:lnTo>
                  <a:pt x="93" y="222"/>
                </a:lnTo>
                <a:lnTo>
                  <a:pt x="0" y="183"/>
                </a:lnTo>
                <a:lnTo>
                  <a:pt x="239" y="0"/>
                </a:lnTo>
                <a:lnTo>
                  <a:pt x="241" y="283"/>
                </a:lnTo>
                <a:close/>
                <a:moveTo>
                  <a:pt x="105" y="317"/>
                </a:moveTo>
                <a:lnTo>
                  <a:pt x="88" y="249"/>
                </a:lnTo>
                <a:lnTo>
                  <a:pt x="149" y="271"/>
                </a:lnTo>
                <a:lnTo>
                  <a:pt x="105" y="3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B4642CC-F6C3-5747-B70C-CEAB297AED2F}"/>
              </a:ext>
            </a:extLst>
          </p:cNvPr>
          <p:cNvSpPr txBox="1"/>
          <p:nvPr/>
        </p:nvSpPr>
        <p:spPr>
          <a:xfrm>
            <a:off x="5131484" y="4529110"/>
            <a:ext cx="1774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4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 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0A0BD05-EE97-DC43-8DBD-6AD494FCD06E}"/>
              </a:ext>
            </a:extLst>
          </p:cNvPr>
          <p:cNvSpPr/>
          <p:nvPr/>
        </p:nvSpPr>
        <p:spPr>
          <a:xfrm>
            <a:off x="5131485" y="4783620"/>
            <a:ext cx="24362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49" name="Freeform 5">
            <a:extLst>
              <a:ext uri="{FF2B5EF4-FFF2-40B4-BE49-F238E27FC236}">
                <a16:creationId xmlns:a16="http://schemas.microsoft.com/office/drawing/2014/main" id="{142BDCF1-ECBB-C84F-B2E1-0BF12138AC34}"/>
              </a:ext>
            </a:extLst>
          </p:cNvPr>
          <p:cNvSpPr>
            <a:spLocks noChangeAspect="1" noEditPoints="1"/>
          </p:cNvSpPr>
          <p:nvPr/>
        </p:nvSpPr>
        <p:spPr bwMode="auto">
          <a:xfrm rot="1800000">
            <a:off x="4658463" y="4703747"/>
            <a:ext cx="217151" cy="285630"/>
          </a:xfrm>
          <a:custGeom>
            <a:avLst/>
            <a:gdLst>
              <a:gd name="T0" fmla="*/ 241 w 241"/>
              <a:gd name="T1" fmla="*/ 283 h 317"/>
              <a:gd name="T2" fmla="*/ 134 w 241"/>
              <a:gd name="T3" fmla="*/ 239 h 317"/>
              <a:gd name="T4" fmla="*/ 214 w 241"/>
              <a:gd name="T5" fmla="*/ 41 h 317"/>
              <a:gd name="T6" fmla="*/ 93 w 241"/>
              <a:gd name="T7" fmla="*/ 222 h 317"/>
              <a:gd name="T8" fmla="*/ 0 w 241"/>
              <a:gd name="T9" fmla="*/ 183 h 317"/>
              <a:gd name="T10" fmla="*/ 239 w 241"/>
              <a:gd name="T11" fmla="*/ 0 h 317"/>
              <a:gd name="T12" fmla="*/ 241 w 241"/>
              <a:gd name="T13" fmla="*/ 283 h 317"/>
              <a:gd name="T14" fmla="*/ 105 w 241"/>
              <a:gd name="T15" fmla="*/ 317 h 317"/>
              <a:gd name="T16" fmla="*/ 88 w 241"/>
              <a:gd name="T17" fmla="*/ 249 h 317"/>
              <a:gd name="T18" fmla="*/ 149 w 241"/>
              <a:gd name="T19" fmla="*/ 271 h 317"/>
              <a:gd name="T20" fmla="*/ 105 w 241"/>
              <a:gd name="T21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317">
                <a:moveTo>
                  <a:pt x="241" y="283"/>
                </a:moveTo>
                <a:lnTo>
                  <a:pt x="134" y="239"/>
                </a:lnTo>
                <a:lnTo>
                  <a:pt x="214" y="41"/>
                </a:lnTo>
                <a:lnTo>
                  <a:pt x="93" y="222"/>
                </a:lnTo>
                <a:lnTo>
                  <a:pt x="0" y="183"/>
                </a:lnTo>
                <a:lnTo>
                  <a:pt x="239" y="0"/>
                </a:lnTo>
                <a:lnTo>
                  <a:pt x="241" y="283"/>
                </a:lnTo>
                <a:close/>
                <a:moveTo>
                  <a:pt x="105" y="317"/>
                </a:moveTo>
                <a:lnTo>
                  <a:pt x="88" y="249"/>
                </a:lnTo>
                <a:lnTo>
                  <a:pt x="149" y="271"/>
                </a:lnTo>
                <a:lnTo>
                  <a:pt x="105" y="31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4E8F4F-C9A3-BE47-A2EE-88AEFED8AB2C}"/>
              </a:ext>
            </a:extLst>
          </p:cNvPr>
          <p:cNvSpPr txBox="1"/>
          <p:nvPr/>
        </p:nvSpPr>
        <p:spPr>
          <a:xfrm>
            <a:off x="5131484" y="5506943"/>
            <a:ext cx="1774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Short </a:t>
            </a:r>
            <a:r>
              <a:rPr lang="en-US" sz="1400" b="1" dirty="0">
                <a:solidFill>
                  <a:schemeClr val="accent5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Text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Here </a:t>
            </a:r>
            <a:r>
              <a:rPr lang="en-US" sz="1400" b="1" dirty="0">
                <a:solidFill>
                  <a:schemeClr val="tx1">
                    <a:alpha val="8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D743FC2-B035-5841-9298-6CC7CB6E80A9}"/>
              </a:ext>
            </a:extLst>
          </p:cNvPr>
          <p:cNvSpPr/>
          <p:nvPr/>
        </p:nvSpPr>
        <p:spPr>
          <a:xfrm>
            <a:off x="5131484" y="5761453"/>
            <a:ext cx="24854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100" dirty="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EB0E6EFC-7CFC-844D-A443-86576929F1A7}"/>
              </a:ext>
            </a:extLst>
          </p:cNvPr>
          <p:cNvSpPr>
            <a:spLocks noChangeAspect="1" noEditPoints="1"/>
          </p:cNvSpPr>
          <p:nvPr/>
        </p:nvSpPr>
        <p:spPr bwMode="auto">
          <a:xfrm rot="1800000">
            <a:off x="4658463" y="5681580"/>
            <a:ext cx="217151" cy="285630"/>
          </a:xfrm>
          <a:custGeom>
            <a:avLst/>
            <a:gdLst>
              <a:gd name="T0" fmla="*/ 241 w 241"/>
              <a:gd name="T1" fmla="*/ 283 h 317"/>
              <a:gd name="T2" fmla="*/ 134 w 241"/>
              <a:gd name="T3" fmla="*/ 239 h 317"/>
              <a:gd name="T4" fmla="*/ 214 w 241"/>
              <a:gd name="T5" fmla="*/ 41 h 317"/>
              <a:gd name="T6" fmla="*/ 93 w 241"/>
              <a:gd name="T7" fmla="*/ 222 h 317"/>
              <a:gd name="T8" fmla="*/ 0 w 241"/>
              <a:gd name="T9" fmla="*/ 183 h 317"/>
              <a:gd name="T10" fmla="*/ 239 w 241"/>
              <a:gd name="T11" fmla="*/ 0 h 317"/>
              <a:gd name="T12" fmla="*/ 241 w 241"/>
              <a:gd name="T13" fmla="*/ 283 h 317"/>
              <a:gd name="T14" fmla="*/ 105 w 241"/>
              <a:gd name="T15" fmla="*/ 317 h 317"/>
              <a:gd name="T16" fmla="*/ 88 w 241"/>
              <a:gd name="T17" fmla="*/ 249 h 317"/>
              <a:gd name="T18" fmla="*/ 149 w 241"/>
              <a:gd name="T19" fmla="*/ 271 h 317"/>
              <a:gd name="T20" fmla="*/ 105 w 241"/>
              <a:gd name="T21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317">
                <a:moveTo>
                  <a:pt x="241" y="283"/>
                </a:moveTo>
                <a:lnTo>
                  <a:pt x="134" y="239"/>
                </a:lnTo>
                <a:lnTo>
                  <a:pt x="214" y="41"/>
                </a:lnTo>
                <a:lnTo>
                  <a:pt x="93" y="222"/>
                </a:lnTo>
                <a:lnTo>
                  <a:pt x="0" y="183"/>
                </a:lnTo>
                <a:lnTo>
                  <a:pt x="239" y="0"/>
                </a:lnTo>
                <a:lnTo>
                  <a:pt x="241" y="283"/>
                </a:lnTo>
                <a:close/>
                <a:moveTo>
                  <a:pt x="105" y="317"/>
                </a:moveTo>
                <a:lnTo>
                  <a:pt x="88" y="249"/>
                </a:lnTo>
                <a:lnTo>
                  <a:pt x="149" y="271"/>
                </a:lnTo>
                <a:lnTo>
                  <a:pt x="105" y="31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0BAD60D-FDC1-2947-80CE-7F424A39A626}"/>
              </a:ext>
            </a:extLst>
          </p:cNvPr>
          <p:cNvGrpSpPr/>
          <p:nvPr/>
        </p:nvGrpSpPr>
        <p:grpSpPr>
          <a:xfrm rot="5400000">
            <a:off x="4866780" y="2907905"/>
            <a:ext cx="529404" cy="64771"/>
            <a:chOff x="9137503" y="1527024"/>
            <a:chExt cx="529404" cy="64771"/>
          </a:xfrm>
          <a:solidFill>
            <a:schemeClr val="accent1"/>
          </a:solidFill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9A1829E-0E8F-5446-90BC-B158219A408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46208" y="1350704"/>
              <a:ext cx="0" cy="417409"/>
            </a:xfrm>
            <a:prstGeom prst="line">
              <a:avLst/>
            </a:prstGeom>
            <a:grpFill/>
            <a:ln w="4445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85F8F8E2-4413-214C-9B37-BC0FE175C6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10C188A-02E2-7940-A17A-317B7FD3C738}"/>
              </a:ext>
            </a:extLst>
          </p:cNvPr>
          <p:cNvGrpSpPr/>
          <p:nvPr/>
        </p:nvGrpSpPr>
        <p:grpSpPr>
          <a:xfrm rot="5400000">
            <a:off x="4866780" y="3889920"/>
            <a:ext cx="529404" cy="64771"/>
            <a:chOff x="9137503" y="1527024"/>
            <a:chExt cx="529404" cy="64771"/>
          </a:xfrm>
          <a:solidFill>
            <a:schemeClr val="accent1"/>
          </a:solidFill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4F9A4A5-BA92-6A49-8E6A-237912C8835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46208" y="1350704"/>
              <a:ext cx="0" cy="417409"/>
            </a:xfrm>
            <a:prstGeom prst="line">
              <a:avLst/>
            </a:prstGeom>
            <a:grpFill/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1601DC7-4226-964E-B826-800E651678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155D121-2863-B648-A9E5-5E4772ED2A21}"/>
              </a:ext>
            </a:extLst>
          </p:cNvPr>
          <p:cNvGrpSpPr/>
          <p:nvPr/>
        </p:nvGrpSpPr>
        <p:grpSpPr>
          <a:xfrm rot="5400000">
            <a:off x="4866780" y="4878375"/>
            <a:ext cx="529404" cy="64771"/>
            <a:chOff x="9137503" y="1527024"/>
            <a:chExt cx="529404" cy="64771"/>
          </a:xfrm>
          <a:solidFill>
            <a:schemeClr val="accent1"/>
          </a:solidFill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5884DAED-3BC4-8047-8843-378DB423F7B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46208" y="1350704"/>
              <a:ext cx="0" cy="417409"/>
            </a:xfrm>
            <a:prstGeom prst="line">
              <a:avLst/>
            </a:prstGeom>
            <a:grpFill/>
            <a:ln w="4445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8D96754-8E72-264B-96D3-B19808AA48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5F86D64-A630-D94C-A239-AC0E3F097CBC}"/>
              </a:ext>
            </a:extLst>
          </p:cNvPr>
          <p:cNvGrpSpPr/>
          <p:nvPr/>
        </p:nvGrpSpPr>
        <p:grpSpPr>
          <a:xfrm rot="5400000">
            <a:off x="4866780" y="5844291"/>
            <a:ext cx="529404" cy="64771"/>
            <a:chOff x="9137503" y="1527024"/>
            <a:chExt cx="529404" cy="64771"/>
          </a:xfrm>
          <a:solidFill>
            <a:schemeClr val="accent1"/>
          </a:solidFill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5F6C81A-1602-2C48-AD66-874843D6757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46208" y="1350704"/>
              <a:ext cx="0" cy="417409"/>
            </a:xfrm>
            <a:prstGeom prst="line">
              <a:avLst/>
            </a:prstGeom>
            <a:grpFill/>
            <a:ln w="4445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08D8A779-ACBD-654A-8211-368EF1D092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25467806-43F2-6742-B24C-C611085FC0D3}"/>
              </a:ext>
            </a:extLst>
          </p:cNvPr>
          <p:cNvSpPr/>
          <p:nvPr/>
        </p:nvSpPr>
        <p:spPr>
          <a:xfrm flipH="1">
            <a:off x="11947490" y="0"/>
            <a:ext cx="24451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99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52E4E20-E3A6-F548-87D8-A592FB52288B}"/>
              </a:ext>
            </a:extLst>
          </p:cNvPr>
          <p:cNvSpPr/>
          <p:nvPr/>
        </p:nvSpPr>
        <p:spPr>
          <a:xfrm flipH="1">
            <a:off x="0" y="0"/>
            <a:ext cx="24451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99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682AE6E-D376-BD49-98F6-EBC44296BA0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4" r="36164"/>
          <a:stretch>
            <a:fillRect/>
          </a:stretch>
        </p:blipFill>
        <p:spPr>
          <a:xfrm>
            <a:off x="244510" y="0"/>
            <a:ext cx="3370987" cy="6858000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455D92B-CA4F-D240-932A-60169DB8BA4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4" r="36164"/>
          <a:stretch>
            <a:fillRect/>
          </a:stretch>
        </p:blipFill>
        <p:spPr/>
      </p:pic>
      <p:grpSp>
        <p:nvGrpSpPr>
          <p:cNvPr id="23" name="Group 9">
            <a:extLst>
              <a:ext uri="{FF2B5EF4-FFF2-40B4-BE49-F238E27FC236}">
                <a16:creationId xmlns:a16="http://schemas.microsoft.com/office/drawing/2014/main" id="{22E4D015-F193-3540-A2D0-BF30621F845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841014" y="3376716"/>
            <a:ext cx="742920" cy="698598"/>
            <a:chOff x="2975" y="3709"/>
            <a:chExt cx="637" cy="599"/>
          </a:xfrm>
          <a:solidFill>
            <a:srgbClr val="FFFFFF"/>
          </a:solidFill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DEB61018-E4D4-014A-83B9-06D95B6F9D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5" y="3709"/>
              <a:ext cx="637" cy="599"/>
            </a:xfrm>
            <a:custGeom>
              <a:avLst/>
              <a:gdLst>
                <a:gd name="T0" fmla="*/ 263 w 267"/>
                <a:gd name="T1" fmla="*/ 5 h 251"/>
                <a:gd name="T2" fmla="*/ 15 w 267"/>
                <a:gd name="T3" fmla="*/ 0 h 251"/>
                <a:gd name="T4" fmla="*/ 0 w 267"/>
                <a:gd name="T5" fmla="*/ 177 h 251"/>
                <a:gd name="T6" fmla="*/ 15 w 267"/>
                <a:gd name="T7" fmla="*/ 192 h 251"/>
                <a:gd name="T8" fmla="*/ 130 w 267"/>
                <a:gd name="T9" fmla="*/ 222 h 251"/>
                <a:gd name="T10" fmla="*/ 136 w 267"/>
                <a:gd name="T11" fmla="*/ 231 h 251"/>
                <a:gd name="T12" fmla="*/ 163 w 267"/>
                <a:gd name="T13" fmla="*/ 247 h 251"/>
                <a:gd name="T14" fmla="*/ 168 w 267"/>
                <a:gd name="T15" fmla="*/ 251 h 251"/>
                <a:gd name="T16" fmla="*/ 192 w 267"/>
                <a:gd name="T17" fmla="*/ 216 h 251"/>
                <a:gd name="T18" fmla="*/ 215 w 267"/>
                <a:gd name="T19" fmla="*/ 251 h 251"/>
                <a:gd name="T20" fmla="*/ 221 w 267"/>
                <a:gd name="T21" fmla="*/ 247 h 251"/>
                <a:gd name="T22" fmla="*/ 247 w 267"/>
                <a:gd name="T23" fmla="*/ 231 h 251"/>
                <a:gd name="T24" fmla="*/ 254 w 267"/>
                <a:gd name="T25" fmla="*/ 222 h 251"/>
                <a:gd name="T26" fmla="*/ 252 w 267"/>
                <a:gd name="T27" fmla="*/ 192 h 251"/>
                <a:gd name="T28" fmla="*/ 267 w 267"/>
                <a:gd name="T29" fmla="*/ 15 h 251"/>
                <a:gd name="T30" fmla="*/ 71 w 267"/>
                <a:gd name="T31" fmla="*/ 132 h 251"/>
                <a:gd name="T32" fmla="*/ 144 w 267"/>
                <a:gd name="T33" fmla="*/ 150 h 251"/>
                <a:gd name="T34" fmla="*/ 42 w 267"/>
                <a:gd name="T35" fmla="*/ 132 h 251"/>
                <a:gd name="T36" fmla="*/ 59 w 267"/>
                <a:gd name="T37" fmla="*/ 42 h 251"/>
                <a:gd name="T38" fmla="*/ 225 w 267"/>
                <a:gd name="T39" fmla="*/ 60 h 251"/>
                <a:gd name="T40" fmla="*/ 192 w 267"/>
                <a:gd name="T41" fmla="*/ 111 h 251"/>
                <a:gd name="T42" fmla="*/ 71 w 267"/>
                <a:gd name="T43" fmla="*/ 120 h 251"/>
                <a:gd name="T44" fmla="*/ 71 w 267"/>
                <a:gd name="T45" fmla="*/ 132 h 251"/>
                <a:gd name="T46" fmla="*/ 166 w 267"/>
                <a:gd name="T47" fmla="*/ 219 h 251"/>
                <a:gd name="T48" fmla="*/ 147 w 267"/>
                <a:gd name="T49" fmla="*/ 217 h 251"/>
                <a:gd name="T50" fmla="*/ 182 w 267"/>
                <a:gd name="T51" fmla="*/ 208 h 251"/>
                <a:gd name="T52" fmla="*/ 192 w 267"/>
                <a:gd name="T53" fmla="*/ 197 h 251"/>
                <a:gd name="T54" fmla="*/ 192 w 267"/>
                <a:gd name="T55" fmla="*/ 123 h 251"/>
                <a:gd name="T56" fmla="*/ 192 w 267"/>
                <a:gd name="T57" fmla="*/ 197 h 251"/>
                <a:gd name="T58" fmla="*/ 225 w 267"/>
                <a:gd name="T59" fmla="*/ 215 h 251"/>
                <a:gd name="T60" fmla="*/ 214 w 267"/>
                <a:gd name="T61" fmla="*/ 230 h 251"/>
                <a:gd name="T62" fmla="*/ 225 w 267"/>
                <a:gd name="T63" fmla="*/ 196 h 251"/>
                <a:gd name="T64" fmla="*/ 255 w 267"/>
                <a:gd name="T65" fmla="*/ 177 h 251"/>
                <a:gd name="T66" fmla="*/ 237 w 267"/>
                <a:gd name="T67" fmla="*/ 180 h 251"/>
                <a:gd name="T68" fmla="*/ 237 w 267"/>
                <a:gd name="T69" fmla="*/ 143 h 251"/>
                <a:gd name="T70" fmla="*/ 231 w 267"/>
                <a:gd name="T71" fmla="*/ 48 h 251"/>
                <a:gd name="T72" fmla="*/ 213 w 267"/>
                <a:gd name="T73" fmla="*/ 30 h 251"/>
                <a:gd name="T74" fmla="*/ 48 w 267"/>
                <a:gd name="T75" fmla="*/ 36 h 251"/>
                <a:gd name="T76" fmla="*/ 30 w 267"/>
                <a:gd name="T77" fmla="*/ 54 h 251"/>
                <a:gd name="T78" fmla="*/ 36 w 267"/>
                <a:gd name="T79" fmla="*/ 144 h 251"/>
                <a:gd name="T80" fmla="*/ 54 w 267"/>
                <a:gd name="T81" fmla="*/ 162 h 251"/>
                <a:gd name="T82" fmla="*/ 147 w 267"/>
                <a:gd name="T83" fmla="*/ 180 h 251"/>
                <a:gd name="T84" fmla="*/ 12 w 267"/>
                <a:gd name="T85" fmla="*/ 177 h 251"/>
                <a:gd name="T86" fmla="*/ 15 w 267"/>
                <a:gd name="T87" fmla="*/ 12 h 251"/>
                <a:gd name="T88" fmla="*/ 255 w 267"/>
                <a:gd name="T89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7" h="251">
                  <a:moveTo>
                    <a:pt x="263" y="5"/>
                  </a:moveTo>
                  <a:cubicBezTo>
                    <a:pt x="263" y="5"/>
                    <a:pt x="263" y="5"/>
                    <a:pt x="263" y="5"/>
                  </a:cubicBezTo>
                  <a:cubicBezTo>
                    <a:pt x="260" y="2"/>
                    <a:pt x="256" y="0"/>
                    <a:pt x="25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1"/>
                    <a:pt x="1" y="184"/>
                    <a:pt x="4" y="187"/>
                  </a:cubicBezTo>
                  <a:cubicBezTo>
                    <a:pt x="7" y="190"/>
                    <a:pt x="11" y="192"/>
                    <a:pt x="15" y="192"/>
                  </a:cubicBezTo>
                  <a:cubicBezTo>
                    <a:pt x="148" y="192"/>
                    <a:pt x="148" y="192"/>
                    <a:pt x="148" y="192"/>
                  </a:cubicBezTo>
                  <a:cubicBezTo>
                    <a:pt x="130" y="222"/>
                    <a:pt x="130" y="222"/>
                    <a:pt x="130" y="222"/>
                  </a:cubicBezTo>
                  <a:cubicBezTo>
                    <a:pt x="129" y="224"/>
                    <a:pt x="129" y="227"/>
                    <a:pt x="130" y="229"/>
                  </a:cubicBezTo>
                  <a:cubicBezTo>
                    <a:pt x="131" y="231"/>
                    <a:pt x="134" y="232"/>
                    <a:pt x="136" y="231"/>
                  </a:cubicBezTo>
                  <a:cubicBezTo>
                    <a:pt x="156" y="227"/>
                    <a:pt x="156" y="227"/>
                    <a:pt x="156" y="227"/>
                  </a:cubicBezTo>
                  <a:cubicBezTo>
                    <a:pt x="163" y="247"/>
                    <a:pt x="163" y="247"/>
                    <a:pt x="163" y="247"/>
                  </a:cubicBezTo>
                  <a:cubicBezTo>
                    <a:pt x="163" y="249"/>
                    <a:pt x="165" y="250"/>
                    <a:pt x="168" y="251"/>
                  </a:cubicBezTo>
                  <a:cubicBezTo>
                    <a:pt x="168" y="251"/>
                    <a:pt x="168" y="251"/>
                    <a:pt x="168" y="251"/>
                  </a:cubicBezTo>
                  <a:cubicBezTo>
                    <a:pt x="170" y="251"/>
                    <a:pt x="172" y="250"/>
                    <a:pt x="173" y="248"/>
                  </a:cubicBezTo>
                  <a:cubicBezTo>
                    <a:pt x="192" y="216"/>
                    <a:pt x="192" y="216"/>
                    <a:pt x="192" y="216"/>
                  </a:cubicBezTo>
                  <a:cubicBezTo>
                    <a:pt x="210" y="248"/>
                    <a:pt x="210" y="248"/>
                    <a:pt x="210" y="248"/>
                  </a:cubicBezTo>
                  <a:cubicBezTo>
                    <a:pt x="211" y="250"/>
                    <a:pt x="213" y="251"/>
                    <a:pt x="215" y="251"/>
                  </a:cubicBezTo>
                  <a:cubicBezTo>
                    <a:pt x="215" y="251"/>
                    <a:pt x="216" y="251"/>
                    <a:pt x="216" y="251"/>
                  </a:cubicBezTo>
                  <a:cubicBezTo>
                    <a:pt x="218" y="250"/>
                    <a:pt x="220" y="249"/>
                    <a:pt x="221" y="247"/>
                  </a:cubicBezTo>
                  <a:cubicBezTo>
                    <a:pt x="227" y="227"/>
                    <a:pt x="227" y="227"/>
                    <a:pt x="227" y="227"/>
                  </a:cubicBezTo>
                  <a:cubicBezTo>
                    <a:pt x="247" y="231"/>
                    <a:pt x="247" y="231"/>
                    <a:pt x="247" y="231"/>
                  </a:cubicBezTo>
                  <a:cubicBezTo>
                    <a:pt x="250" y="232"/>
                    <a:pt x="252" y="231"/>
                    <a:pt x="253" y="229"/>
                  </a:cubicBezTo>
                  <a:cubicBezTo>
                    <a:pt x="255" y="227"/>
                    <a:pt x="255" y="224"/>
                    <a:pt x="254" y="222"/>
                  </a:cubicBezTo>
                  <a:cubicBezTo>
                    <a:pt x="236" y="192"/>
                    <a:pt x="236" y="192"/>
                    <a:pt x="236" y="192"/>
                  </a:cubicBezTo>
                  <a:cubicBezTo>
                    <a:pt x="252" y="192"/>
                    <a:pt x="252" y="192"/>
                    <a:pt x="252" y="192"/>
                  </a:cubicBezTo>
                  <a:cubicBezTo>
                    <a:pt x="261" y="192"/>
                    <a:pt x="267" y="185"/>
                    <a:pt x="267" y="177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267" y="11"/>
                    <a:pt x="266" y="8"/>
                    <a:pt x="263" y="5"/>
                  </a:cubicBezTo>
                  <a:close/>
                  <a:moveTo>
                    <a:pt x="71" y="132"/>
                  </a:moveTo>
                  <a:cubicBezTo>
                    <a:pt x="152" y="132"/>
                    <a:pt x="152" y="132"/>
                    <a:pt x="152" y="132"/>
                  </a:cubicBezTo>
                  <a:cubicBezTo>
                    <a:pt x="148" y="137"/>
                    <a:pt x="146" y="143"/>
                    <a:pt x="144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7" y="141"/>
                    <a:pt x="50" y="134"/>
                    <a:pt x="42" y="132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50" y="58"/>
                    <a:pt x="57" y="51"/>
                    <a:pt x="59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10" y="51"/>
                    <a:pt x="217" y="58"/>
                    <a:pt x="225" y="60"/>
                  </a:cubicBezTo>
                  <a:cubicBezTo>
                    <a:pt x="225" y="125"/>
                    <a:pt x="225" y="125"/>
                    <a:pt x="225" y="125"/>
                  </a:cubicBezTo>
                  <a:cubicBezTo>
                    <a:pt x="217" y="117"/>
                    <a:pt x="205" y="111"/>
                    <a:pt x="192" y="111"/>
                  </a:cubicBezTo>
                  <a:cubicBezTo>
                    <a:pt x="182" y="111"/>
                    <a:pt x="172" y="114"/>
                    <a:pt x="164" y="120"/>
                  </a:cubicBezTo>
                  <a:cubicBezTo>
                    <a:pt x="71" y="120"/>
                    <a:pt x="71" y="120"/>
                    <a:pt x="71" y="120"/>
                  </a:cubicBezTo>
                  <a:cubicBezTo>
                    <a:pt x="67" y="120"/>
                    <a:pt x="65" y="122"/>
                    <a:pt x="65" y="126"/>
                  </a:cubicBezTo>
                  <a:cubicBezTo>
                    <a:pt x="65" y="129"/>
                    <a:pt x="67" y="132"/>
                    <a:pt x="71" y="132"/>
                  </a:cubicBezTo>
                  <a:close/>
                  <a:moveTo>
                    <a:pt x="170" y="230"/>
                  </a:moveTo>
                  <a:cubicBezTo>
                    <a:pt x="166" y="219"/>
                    <a:pt x="166" y="219"/>
                    <a:pt x="166" y="219"/>
                  </a:cubicBezTo>
                  <a:cubicBezTo>
                    <a:pt x="165" y="216"/>
                    <a:pt x="162" y="214"/>
                    <a:pt x="159" y="215"/>
                  </a:cubicBezTo>
                  <a:cubicBezTo>
                    <a:pt x="147" y="217"/>
                    <a:pt x="147" y="217"/>
                    <a:pt x="147" y="217"/>
                  </a:cubicBezTo>
                  <a:cubicBezTo>
                    <a:pt x="159" y="196"/>
                    <a:pt x="159" y="196"/>
                    <a:pt x="159" y="196"/>
                  </a:cubicBezTo>
                  <a:cubicBezTo>
                    <a:pt x="165" y="202"/>
                    <a:pt x="173" y="206"/>
                    <a:pt x="182" y="208"/>
                  </a:cubicBezTo>
                  <a:lnTo>
                    <a:pt x="170" y="230"/>
                  </a:lnTo>
                  <a:close/>
                  <a:moveTo>
                    <a:pt x="192" y="197"/>
                  </a:moveTo>
                  <a:cubicBezTo>
                    <a:pt x="171" y="197"/>
                    <a:pt x="155" y="180"/>
                    <a:pt x="155" y="160"/>
                  </a:cubicBezTo>
                  <a:cubicBezTo>
                    <a:pt x="155" y="140"/>
                    <a:pt x="171" y="123"/>
                    <a:pt x="192" y="123"/>
                  </a:cubicBezTo>
                  <a:cubicBezTo>
                    <a:pt x="212" y="123"/>
                    <a:pt x="228" y="140"/>
                    <a:pt x="228" y="160"/>
                  </a:cubicBezTo>
                  <a:cubicBezTo>
                    <a:pt x="228" y="180"/>
                    <a:pt x="212" y="197"/>
                    <a:pt x="192" y="197"/>
                  </a:cubicBezTo>
                  <a:close/>
                  <a:moveTo>
                    <a:pt x="237" y="217"/>
                  </a:moveTo>
                  <a:cubicBezTo>
                    <a:pt x="225" y="215"/>
                    <a:pt x="225" y="215"/>
                    <a:pt x="225" y="215"/>
                  </a:cubicBezTo>
                  <a:cubicBezTo>
                    <a:pt x="222" y="214"/>
                    <a:pt x="219" y="216"/>
                    <a:pt x="218" y="219"/>
                  </a:cubicBezTo>
                  <a:cubicBezTo>
                    <a:pt x="214" y="230"/>
                    <a:pt x="214" y="230"/>
                    <a:pt x="214" y="230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10" y="206"/>
                    <a:pt x="218" y="202"/>
                    <a:pt x="225" y="196"/>
                  </a:cubicBezTo>
                  <a:lnTo>
                    <a:pt x="237" y="217"/>
                  </a:lnTo>
                  <a:close/>
                  <a:moveTo>
                    <a:pt x="255" y="177"/>
                  </a:moveTo>
                  <a:cubicBezTo>
                    <a:pt x="255" y="178"/>
                    <a:pt x="254" y="180"/>
                    <a:pt x="252" y="180"/>
                  </a:cubicBezTo>
                  <a:cubicBezTo>
                    <a:pt x="237" y="180"/>
                    <a:pt x="237" y="180"/>
                    <a:pt x="237" y="180"/>
                  </a:cubicBezTo>
                  <a:cubicBezTo>
                    <a:pt x="239" y="174"/>
                    <a:pt x="240" y="167"/>
                    <a:pt x="240" y="160"/>
                  </a:cubicBezTo>
                  <a:cubicBezTo>
                    <a:pt x="240" y="154"/>
                    <a:pt x="239" y="148"/>
                    <a:pt x="237" y="143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7" y="51"/>
                    <a:pt x="235" y="48"/>
                    <a:pt x="231" y="48"/>
                  </a:cubicBezTo>
                  <a:cubicBezTo>
                    <a:pt x="225" y="48"/>
                    <a:pt x="219" y="43"/>
                    <a:pt x="219" y="36"/>
                  </a:cubicBezTo>
                  <a:cubicBezTo>
                    <a:pt x="219" y="33"/>
                    <a:pt x="217" y="30"/>
                    <a:pt x="213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0" y="30"/>
                    <a:pt x="48" y="33"/>
                    <a:pt x="48" y="36"/>
                  </a:cubicBezTo>
                  <a:cubicBezTo>
                    <a:pt x="48" y="43"/>
                    <a:pt x="42" y="48"/>
                    <a:pt x="36" y="48"/>
                  </a:cubicBezTo>
                  <a:cubicBezTo>
                    <a:pt x="32" y="48"/>
                    <a:pt x="30" y="51"/>
                    <a:pt x="30" y="54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41"/>
                    <a:pt x="32" y="144"/>
                    <a:pt x="36" y="144"/>
                  </a:cubicBezTo>
                  <a:cubicBezTo>
                    <a:pt x="42" y="144"/>
                    <a:pt x="48" y="149"/>
                    <a:pt x="48" y="156"/>
                  </a:cubicBezTo>
                  <a:cubicBezTo>
                    <a:pt x="48" y="159"/>
                    <a:pt x="50" y="162"/>
                    <a:pt x="5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168"/>
                    <a:pt x="144" y="174"/>
                    <a:pt x="147" y="180"/>
                  </a:cubicBezTo>
                  <a:cubicBezTo>
                    <a:pt x="15" y="180"/>
                    <a:pt x="15" y="180"/>
                    <a:pt x="15" y="180"/>
                  </a:cubicBezTo>
                  <a:cubicBezTo>
                    <a:pt x="13" y="180"/>
                    <a:pt x="12" y="178"/>
                    <a:pt x="12" y="177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3" y="12"/>
                    <a:pt x="15" y="12"/>
                  </a:cubicBezTo>
                  <a:cubicBezTo>
                    <a:pt x="252" y="12"/>
                    <a:pt x="252" y="12"/>
                    <a:pt x="252" y="12"/>
                  </a:cubicBezTo>
                  <a:cubicBezTo>
                    <a:pt x="254" y="12"/>
                    <a:pt x="255" y="14"/>
                    <a:pt x="255" y="15"/>
                  </a:cubicBezTo>
                  <a:lnTo>
                    <a:pt x="255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2B90DC3-7BE3-EC44-9800-659010080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" y="3852"/>
              <a:ext cx="146" cy="29"/>
            </a:xfrm>
            <a:custGeom>
              <a:avLst/>
              <a:gdLst>
                <a:gd name="T0" fmla="*/ 6 w 61"/>
                <a:gd name="T1" fmla="*/ 12 h 12"/>
                <a:gd name="T2" fmla="*/ 55 w 61"/>
                <a:gd name="T3" fmla="*/ 12 h 12"/>
                <a:gd name="T4" fmla="*/ 61 w 61"/>
                <a:gd name="T5" fmla="*/ 6 h 12"/>
                <a:gd name="T6" fmla="*/ 55 w 61"/>
                <a:gd name="T7" fmla="*/ 0 h 12"/>
                <a:gd name="T8" fmla="*/ 6 w 61"/>
                <a:gd name="T9" fmla="*/ 0 h 12"/>
                <a:gd name="T10" fmla="*/ 0 w 61"/>
                <a:gd name="T11" fmla="*/ 6 h 12"/>
                <a:gd name="T12" fmla="*/ 6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6" y="12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9" y="12"/>
                    <a:pt x="61" y="10"/>
                    <a:pt x="61" y="6"/>
                  </a:cubicBezTo>
                  <a:cubicBezTo>
                    <a:pt x="61" y="3"/>
                    <a:pt x="59" y="0"/>
                    <a:pt x="5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D8511C3B-945F-6A4D-B17A-6751F6966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0" y="3924"/>
              <a:ext cx="330" cy="28"/>
            </a:xfrm>
            <a:custGeom>
              <a:avLst/>
              <a:gdLst>
                <a:gd name="T0" fmla="*/ 6 w 138"/>
                <a:gd name="T1" fmla="*/ 12 h 12"/>
                <a:gd name="T2" fmla="*/ 132 w 138"/>
                <a:gd name="T3" fmla="*/ 12 h 12"/>
                <a:gd name="T4" fmla="*/ 138 w 138"/>
                <a:gd name="T5" fmla="*/ 6 h 12"/>
                <a:gd name="T6" fmla="*/ 132 w 138"/>
                <a:gd name="T7" fmla="*/ 0 h 12"/>
                <a:gd name="T8" fmla="*/ 6 w 138"/>
                <a:gd name="T9" fmla="*/ 0 h 12"/>
                <a:gd name="T10" fmla="*/ 0 w 138"/>
                <a:gd name="T11" fmla="*/ 6 h 12"/>
                <a:gd name="T12" fmla="*/ 6 w 13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2">
                  <a:moveTo>
                    <a:pt x="6" y="12"/>
                  </a:moveTo>
                  <a:cubicBezTo>
                    <a:pt x="132" y="12"/>
                    <a:pt x="132" y="12"/>
                    <a:pt x="132" y="12"/>
                  </a:cubicBezTo>
                  <a:cubicBezTo>
                    <a:pt x="135" y="12"/>
                    <a:pt x="138" y="9"/>
                    <a:pt x="138" y="6"/>
                  </a:cubicBezTo>
                  <a:cubicBezTo>
                    <a:pt x="138" y="3"/>
                    <a:pt x="135" y="0"/>
                    <a:pt x="1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92EC5C11-37BD-1B4D-AED3-F2AA0528DB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6" y="4036"/>
              <a:ext cx="112" cy="112"/>
            </a:xfrm>
            <a:custGeom>
              <a:avLst/>
              <a:gdLst>
                <a:gd name="T0" fmla="*/ 24 w 47"/>
                <a:gd name="T1" fmla="*/ 0 h 47"/>
                <a:gd name="T2" fmla="*/ 0 w 47"/>
                <a:gd name="T3" fmla="*/ 23 h 47"/>
                <a:gd name="T4" fmla="*/ 24 w 47"/>
                <a:gd name="T5" fmla="*/ 47 h 47"/>
                <a:gd name="T6" fmla="*/ 47 w 47"/>
                <a:gd name="T7" fmla="*/ 23 h 47"/>
                <a:gd name="T8" fmla="*/ 24 w 47"/>
                <a:gd name="T9" fmla="*/ 0 h 47"/>
                <a:gd name="T10" fmla="*/ 24 w 47"/>
                <a:gd name="T11" fmla="*/ 35 h 47"/>
                <a:gd name="T12" fmla="*/ 12 w 47"/>
                <a:gd name="T13" fmla="*/ 23 h 47"/>
                <a:gd name="T14" fmla="*/ 24 w 47"/>
                <a:gd name="T15" fmla="*/ 12 h 47"/>
                <a:gd name="T16" fmla="*/ 35 w 47"/>
                <a:gd name="T17" fmla="*/ 23 h 47"/>
                <a:gd name="T18" fmla="*/ 24 w 47"/>
                <a:gd name="T19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cubicBezTo>
                    <a:pt x="11" y="0"/>
                    <a:pt x="0" y="10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37" y="47"/>
                    <a:pt x="47" y="36"/>
                    <a:pt x="47" y="23"/>
                  </a:cubicBezTo>
                  <a:cubicBezTo>
                    <a:pt x="47" y="10"/>
                    <a:pt x="37" y="0"/>
                    <a:pt x="24" y="0"/>
                  </a:cubicBezTo>
                  <a:close/>
                  <a:moveTo>
                    <a:pt x="24" y="35"/>
                  </a:moveTo>
                  <a:cubicBezTo>
                    <a:pt x="17" y="35"/>
                    <a:pt x="12" y="30"/>
                    <a:pt x="12" y="23"/>
                  </a:cubicBezTo>
                  <a:cubicBezTo>
                    <a:pt x="12" y="17"/>
                    <a:pt x="17" y="12"/>
                    <a:pt x="24" y="12"/>
                  </a:cubicBezTo>
                  <a:cubicBezTo>
                    <a:pt x="30" y="12"/>
                    <a:pt x="35" y="17"/>
                    <a:pt x="35" y="23"/>
                  </a:cubicBezTo>
                  <a:cubicBezTo>
                    <a:pt x="35" y="30"/>
                    <a:pt x="30" y="35"/>
                    <a:pt x="2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15223AD-0A2D-D842-A58A-8B3A24C1858A}"/>
              </a:ext>
            </a:extLst>
          </p:cNvPr>
          <p:cNvSpPr txBox="1"/>
          <p:nvPr/>
        </p:nvSpPr>
        <p:spPr>
          <a:xfrm>
            <a:off x="9310785" y="4226045"/>
            <a:ext cx="1803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Subtitle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807F93-C6DA-AC43-A91D-DFCD5ADF2E24}"/>
              </a:ext>
            </a:extLst>
          </p:cNvPr>
          <p:cNvSpPr/>
          <p:nvPr/>
        </p:nvSpPr>
        <p:spPr>
          <a:xfrm>
            <a:off x="8869595" y="4569743"/>
            <a:ext cx="268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cap="none" dirty="0">
                <a:solidFill>
                  <a:srgbClr val="FFFFFF">
                    <a:alpha val="8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200" dirty="0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EE48A5-D7EA-6741-B200-9E223A00978E}"/>
              </a:ext>
            </a:extLst>
          </p:cNvPr>
          <p:cNvSpPr txBox="1"/>
          <p:nvPr/>
        </p:nvSpPr>
        <p:spPr>
          <a:xfrm>
            <a:off x="1077836" y="4226045"/>
            <a:ext cx="1803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FF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Subtitle Here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7846E57-D804-304D-930F-8A71980F36B7}"/>
              </a:ext>
            </a:extLst>
          </p:cNvPr>
          <p:cNvSpPr/>
          <p:nvPr/>
        </p:nvSpPr>
        <p:spPr>
          <a:xfrm>
            <a:off x="636646" y="4569743"/>
            <a:ext cx="26857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cap="none" dirty="0">
                <a:solidFill>
                  <a:srgbClr val="FFFFFF">
                    <a:alpha val="80000"/>
                  </a:srgb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seem vitae bandit. Aliquam sed masa vitae</a:t>
            </a:r>
            <a:endParaRPr lang="en-US" sz="1200" dirty="0">
              <a:solidFill>
                <a:srgbClr val="FFFFFF">
                  <a:alpha val="80000"/>
                </a:srgb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28CB12-28AC-334B-81E9-A271DB346FEC}"/>
              </a:ext>
            </a:extLst>
          </p:cNvPr>
          <p:cNvGrpSpPr/>
          <p:nvPr/>
        </p:nvGrpSpPr>
        <p:grpSpPr>
          <a:xfrm>
            <a:off x="1654129" y="3312440"/>
            <a:ext cx="650793" cy="706575"/>
            <a:chOff x="1654129" y="3312440"/>
            <a:chExt cx="650793" cy="706575"/>
          </a:xfrm>
        </p:grpSpPr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81BB9139-958E-3B4A-9A74-ED3138978A78}"/>
                </a:ext>
              </a:extLst>
            </p:cNvPr>
            <p:cNvSpPr/>
            <p:nvPr/>
          </p:nvSpPr>
          <p:spPr>
            <a:xfrm>
              <a:off x="1654129" y="3312440"/>
              <a:ext cx="650793" cy="706575"/>
            </a:xfrm>
            <a:custGeom>
              <a:avLst/>
              <a:gdLst>
                <a:gd name="connsiteX0" fmla="*/ 395416 w 444500"/>
                <a:gd name="connsiteY0" fmla="*/ 75040 h 482599"/>
                <a:gd name="connsiteX1" fmla="*/ 381324 w 444500"/>
                <a:gd name="connsiteY1" fmla="*/ 75040 h 482599"/>
                <a:gd name="connsiteX2" fmla="*/ 378298 w 444500"/>
                <a:gd name="connsiteY2" fmla="*/ 75702 h 482599"/>
                <a:gd name="connsiteX3" fmla="*/ 378298 w 444500"/>
                <a:gd name="connsiteY3" fmla="*/ 28388 h 482599"/>
                <a:gd name="connsiteX4" fmla="*/ 349926 w 444500"/>
                <a:gd name="connsiteY4" fmla="*/ 0 h 482599"/>
                <a:gd name="connsiteX5" fmla="*/ 321553 w 444500"/>
                <a:gd name="connsiteY5" fmla="*/ 28388 h 482599"/>
                <a:gd name="connsiteX6" fmla="*/ 321553 w 444500"/>
                <a:gd name="connsiteY6" fmla="*/ 75702 h 482599"/>
                <a:gd name="connsiteX7" fmla="*/ 319945 w 444500"/>
                <a:gd name="connsiteY7" fmla="*/ 75702 h 482599"/>
                <a:gd name="connsiteX8" fmla="*/ 124838 w 444500"/>
                <a:gd name="connsiteY8" fmla="*/ 75702 h 482599"/>
                <a:gd name="connsiteX9" fmla="*/ 122947 w 444500"/>
                <a:gd name="connsiteY9" fmla="*/ 75702 h 482599"/>
                <a:gd name="connsiteX10" fmla="*/ 122947 w 444500"/>
                <a:gd name="connsiteY10" fmla="*/ 28388 h 482599"/>
                <a:gd name="connsiteX11" fmla="*/ 94574 w 444500"/>
                <a:gd name="connsiteY11" fmla="*/ 0 h 482599"/>
                <a:gd name="connsiteX12" fmla="*/ 66202 w 444500"/>
                <a:gd name="connsiteY12" fmla="*/ 28388 h 482599"/>
                <a:gd name="connsiteX13" fmla="*/ 66202 w 444500"/>
                <a:gd name="connsiteY13" fmla="*/ 75702 h 482599"/>
                <a:gd name="connsiteX14" fmla="*/ 63270 w 444500"/>
                <a:gd name="connsiteY14" fmla="*/ 75134 h 482599"/>
                <a:gd name="connsiteX15" fmla="*/ 48895 w 444500"/>
                <a:gd name="connsiteY15" fmla="*/ 75134 h 482599"/>
                <a:gd name="connsiteX16" fmla="*/ 0 w 444500"/>
                <a:gd name="connsiteY16" fmla="*/ 124151 h 482599"/>
                <a:gd name="connsiteX17" fmla="*/ 0 w 444500"/>
                <a:gd name="connsiteY17" fmla="*/ 436422 h 482599"/>
                <a:gd name="connsiteX18" fmla="*/ 48895 w 444500"/>
                <a:gd name="connsiteY18" fmla="*/ 485439 h 482599"/>
                <a:gd name="connsiteX19" fmla="*/ 395416 w 444500"/>
                <a:gd name="connsiteY19" fmla="*/ 485439 h 482599"/>
                <a:gd name="connsiteX20" fmla="*/ 444500 w 444500"/>
                <a:gd name="connsiteY20" fmla="*/ 436706 h 482599"/>
                <a:gd name="connsiteX21" fmla="*/ 444500 w 444500"/>
                <a:gd name="connsiteY21" fmla="*/ 124435 h 482599"/>
                <a:gd name="connsiteX22" fmla="*/ 395700 w 444500"/>
                <a:gd name="connsiteY22" fmla="*/ 75040 h 482599"/>
                <a:gd name="connsiteX23" fmla="*/ 395416 w 444500"/>
                <a:gd name="connsiteY23" fmla="*/ 75040 h 482599"/>
                <a:gd name="connsiteX24" fmla="*/ 337063 w 444500"/>
                <a:gd name="connsiteY24" fmla="*/ 28388 h 482599"/>
                <a:gd name="connsiteX25" fmla="*/ 349547 w 444500"/>
                <a:gd name="connsiteY25" fmla="*/ 15897 h 482599"/>
                <a:gd name="connsiteX26" fmla="*/ 362031 w 444500"/>
                <a:gd name="connsiteY26" fmla="*/ 28388 h 482599"/>
                <a:gd name="connsiteX27" fmla="*/ 362031 w 444500"/>
                <a:gd name="connsiteY27" fmla="*/ 114121 h 482599"/>
                <a:gd name="connsiteX28" fmla="*/ 349547 w 444500"/>
                <a:gd name="connsiteY28" fmla="*/ 126612 h 482599"/>
                <a:gd name="connsiteX29" fmla="*/ 337063 w 444500"/>
                <a:gd name="connsiteY29" fmla="*/ 114121 h 482599"/>
                <a:gd name="connsiteX30" fmla="*/ 81712 w 444500"/>
                <a:gd name="connsiteY30" fmla="*/ 28388 h 482599"/>
                <a:gd name="connsiteX31" fmla="*/ 94196 w 444500"/>
                <a:gd name="connsiteY31" fmla="*/ 15897 h 482599"/>
                <a:gd name="connsiteX32" fmla="*/ 106680 w 444500"/>
                <a:gd name="connsiteY32" fmla="*/ 28388 h 482599"/>
                <a:gd name="connsiteX33" fmla="*/ 106680 w 444500"/>
                <a:gd name="connsiteY33" fmla="*/ 114121 h 482599"/>
                <a:gd name="connsiteX34" fmla="*/ 94196 w 444500"/>
                <a:gd name="connsiteY34" fmla="*/ 126612 h 482599"/>
                <a:gd name="connsiteX35" fmla="*/ 81712 w 444500"/>
                <a:gd name="connsiteY35" fmla="*/ 114121 h 482599"/>
                <a:gd name="connsiteX36" fmla="*/ 427098 w 444500"/>
                <a:gd name="connsiteY36" fmla="*/ 436706 h 482599"/>
                <a:gd name="connsiteX37" fmla="*/ 395416 w 444500"/>
                <a:gd name="connsiteY37" fmla="*/ 468501 h 482599"/>
                <a:gd name="connsiteX38" fmla="*/ 48895 w 444500"/>
                <a:gd name="connsiteY38" fmla="*/ 468501 h 482599"/>
                <a:gd name="connsiteX39" fmla="*/ 17213 w 444500"/>
                <a:gd name="connsiteY39" fmla="*/ 436706 h 482599"/>
                <a:gd name="connsiteX40" fmla="*/ 17213 w 444500"/>
                <a:gd name="connsiteY40" fmla="*/ 124435 h 482599"/>
                <a:gd name="connsiteX41" fmla="*/ 48894 w 444500"/>
                <a:gd name="connsiteY41" fmla="*/ 92356 h 482599"/>
                <a:gd name="connsiteX42" fmla="*/ 48895 w 444500"/>
                <a:gd name="connsiteY42" fmla="*/ 92356 h 482599"/>
                <a:gd name="connsiteX43" fmla="*/ 54380 w 444500"/>
                <a:gd name="connsiteY43" fmla="*/ 92356 h 482599"/>
                <a:gd name="connsiteX44" fmla="*/ 54380 w 444500"/>
                <a:gd name="connsiteY44" fmla="*/ 109295 h 482599"/>
                <a:gd name="connsiteX45" fmla="*/ 93912 w 444500"/>
                <a:gd name="connsiteY45" fmla="*/ 148849 h 482599"/>
                <a:gd name="connsiteX46" fmla="*/ 133445 w 444500"/>
                <a:gd name="connsiteY46" fmla="*/ 109295 h 482599"/>
                <a:gd name="connsiteX47" fmla="*/ 133445 w 444500"/>
                <a:gd name="connsiteY47" fmla="*/ 92356 h 482599"/>
                <a:gd name="connsiteX48" fmla="*/ 310961 w 444500"/>
                <a:gd name="connsiteY48" fmla="*/ 92356 h 482599"/>
                <a:gd name="connsiteX49" fmla="*/ 310961 w 444500"/>
                <a:gd name="connsiteY49" fmla="*/ 109295 h 482599"/>
                <a:gd name="connsiteX50" fmla="*/ 348513 w 444500"/>
                <a:gd name="connsiteY50" fmla="*/ 150736 h 482599"/>
                <a:gd name="connsiteX51" fmla="*/ 389931 w 444500"/>
                <a:gd name="connsiteY51" fmla="*/ 113163 h 482599"/>
                <a:gd name="connsiteX52" fmla="*/ 389931 w 444500"/>
                <a:gd name="connsiteY52" fmla="*/ 109295 h 482599"/>
                <a:gd name="connsiteX53" fmla="*/ 389931 w 444500"/>
                <a:gd name="connsiteY53" fmla="*/ 92356 h 482599"/>
                <a:gd name="connsiteX54" fmla="*/ 395416 w 444500"/>
                <a:gd name="connsiteY54" fmla="*/ 92356 h 482599"/>
                <a:gd name="connsiteX55" fmla="*/ 427098 w 444500"/>
                <a:gd name="connsiteY55" fmla="*/ 124151 h 48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44500" h="482599">
                  <a:moveTo>
                    <a:pt x="395416" y="75040"/>
                  </a:moveTo>
                  <a:lnTo>
                    <a:pt x="381324" y="75040"/>
                  </a:lnTo>
                  <a:cubicBezTo>
                    <a:pt x="380282" y="75064"/>
                    <a:pt x="379255" y="75289"/>
                    <a:pt x="378298" y="75702"/>
                  </a:cubicBezTo>
                  <a:lnTo>
                    <a:pt x="378298" y="28388"/>
                  </a:lnTo>
                  <a:cubicBezTo>
                    <a:pt x="378298" y="12710"/>
                    <a:pt x="365595" y="0"/>
                    <a:pt x="349926" y="0"/>
                  </a:cubicBezTo>
                  <a:cubicBezTo>
                    <a:pt x="334256" y="0"/>
                    <a:pt x="321553" y="12710"/>
                    <a:pt x="321553" y="28388"/>
                  </a:cubicBezTo>
                  <a:lnTo>
                    <a:pt x="321553" y="75702"/>
                  </a:lnTo>
                  <a:lnTo>
                    <a:pt x="319945" y="75702"/>
                  </a:lnTo>
                  <a:lnTo>
                    <a:pt x="124838" y="75702"/>
                  </a:lnTo>
                  <a:cubicBezTo>
                    <a:pt x="124210" y="75627"/>
                    <a:pt x="123575" y="75627"/>
                    <a:pt x="122947" y="75702"/>
                  </a:cubicBezTo>
                  <a:lnTo>
                    <a:pt x="122947" y="28388"/>
                  </a:lnTo>
                  <a:cubicBezTo>
                    <a:pt x="122947" y="12710"/>
                    <a:pt x="110244" y="0"/>
                    <a:pt x="94574" y="0"/>
                  </a:cubicBezTo>
                  <a:cubicBezTo>
                    <a:pt x="78905" y="0"/>
                    <a:pt x="66202" y="12710"/>
                    <a:pt x="66202" y="28388"/>
                  </a:cubicBezTo>
                  <a:lnTo>
                    <a:pt x="66202" y="75702"/>
                  </a:lnTo>
                  <a:cubicBezTo>
                    <a:pt x="65258" y="75369"/>
                    <a:pt x="64270" y="75177"/>
                    <a:pt x="63270" y="75134"/>
                  </a:cubicBezTo>
                  <a:lnTo>
                    <a:pt x="48895" y="75134"/>
                  </a:lnTo>
                  <a:cubicBezTo>
                    <a:pt x="21897" y="75238"/>
                    <a:pt x="52" y="97138"/>
                    <a:pt x="0" y="124151"/>
                  </a:cubicBezTo>
                  <a:lnTo>
                    <a:pt x="0" y="436422"/>
                  </a:lnTo>
                  <a:cubicBezTo>
                    <a:pt x="0" y="463456"/>
                    <a:pt x="21876" y="485387"/>
                    <a:pt x="48895" y="485439"/>
                  </a:cubicBezTo>
                  <a:lnTo>
                    <a:pt x="395416" y="485439"/>
                  </a:lnTo>
                  <a:cubicBezTo>
                    <a:pt x="422399" y="485491"/>
                    <a:pt x="444344" y="463703"/>
                    <a:pt x="444500" y="436706"/>
                  </a:cubicBezTo>
                  <a:lnTo>
                    <a:pt x="444500" y="124435"/>
                  </a:lnTo>
                  <a:cubicBezTo>
                    <a:pt x="444657" y="97312"/>
                    <a:pt x="422808" y="75197"/>
                    <a:pt x="395700" y="75040"/>
                  </a:cubicBezTo>
                  <a:cubicBezTo>
                    <a:pt x="395606" y="75040"/>
                    <a:pt x="395511" y="75040"/>
                    <a:pt x="395416" y="75040"/>
                  </a:cubicBezTo>
                  <a:close/>
                  <a:moveTo>
                    <a:pt x="337063" y="28388"/>
                  </a:moveTo>
                  <a:cubicBezTo>
                    <a:pt x="337063" y="21490"/>
                    <a:pt x="342653" y="15897"/>
                    <a:pt x="349547" y="15897"/>
                  </a:cubicBezTo>
                  <a:cubicBezTo>
                    <a:pt x="356442" y="15897"/>
                    <a:pt x="362031" y="21490"/>
                    <a:pt x="362031" y="28388"/>
                  </a:cubicBezTo>
                  <a:lnTo>
                    <a:pt x="362031" y="114121"/>
                  </a:lnTo>
                  <a:cubicBezTo>
                    <a:pt x="362031" y="121019"/>
                    <a:pt x="356442" y="126612"/>
                    <a:pt x="349547" y="126612"/>
                  </a:cubicBezTo>
                  <a:cubicBezTo>
                    <a:pt x="342653" y="126612"/>
                    <a:pt x="337063" y="121019"/>
                    <a:pt x="337063" y="114121"/>
                  </a:cubicBezTo>
                  <a:close/>
                  <a:moveTo>
                    <a:pt x="81712" y="28388"/>
                  </a:moveTo>
                  <a:cubicBezTo>
                    <a:pt x="81712" y="21490"/>
                    <a:pt x="87302" y="15897"/>
                    <a:pt x="94196" y="15897"/>
                  </a:cubicBezTo>
                  <a:cubicBezTo>
                    <a:pt x="101091" y="15897"/>
                    <a:pt x="106680" y="21490"/>
                    <a:pt x="106680" y="28388"/>
                  </a:cubicBezTo>
                  <a:lnTo>
                    <a:pt x="106680" y="114121"/>
                  </a:lnTo>
                  <a:cubicBezTo>
                    <a:pt x="106680" y="121019"/>
                    <a:pt x="101091" y="126612"/>
                    <a:pt x="94196" y="126612"/>
                  </a:cubicBezTo>
                  <a:cubicBezTo>
                    <a:pt x="87302" y="126612"/>
                    <a:pt x="81712" y="121019"/>
                    <a:pt x="81712" y="114121"/>
                  </a:cubicBezTo>
                  <a:close/>
                  <a:moveTo>
                    <a:pt x="427098" y="436706"/>
                  </a:moveTo>
                  <a:cubicBezTo>
                    <a:pt x="427098" y="454229"/>
                    <a:pt x="412929" y="468448"/>
                    <a:pt x="395416" y="468501"/>
                  </a:cubicBezTo>
                  <a:lnTo>
                    <a:pt x="48895" y="468501"/>
                  </a:lnTo>
                  <a:cubicBezTo>
                    <a:pt x="31404" y="468397"/>
                    <a:pt x="17264" y="454207"/>
                    <a:pt x="17213" y="436706"/>
                  </a:cubicBezTo>
                  <a:lnTo>
                    <a:pt x="17213" y="124435"/>
                  </a:lnTo>
                  <a:cubicBezTo>
                    <a:pt x="17108" y="106823"/>
                    <a:pt x="31292" y="92461"/>
                    <a:pt x="48894" y="92356"/>
                  </a:cubicBezTo>
                  <a:cubicBezTo>
                    <a:pt x="48894" y="92356"/>
                    <a:pt x="48895" y="92356"/>
                    <a:pt x="48895" y="92356"/>
                  </a:cubicBezTo>
                  <a:lnTo>
                    <a:pt x="54380" y="92356"/>
                  </a:lnTo>
                  <a:lnTo>
                    <a:pt x="54380" y="109295"/>
                  </a:lnTo>
                  <a:cubicBezTo>
                    <a:pt x="54380" y="131140"/>
                    <a:pt x="72079" y="148849"/>
                    <a:pt x="93912" y="148849"/>
                  </a:cubicBezTo>
                  <a:cubicBezTo>
                    <a:pt x="115745" y="148849"/>
                    <a:pt x="133445" y="131140"/>
                    <a:pt x="133445" y="109295"/>
                  </a:cubicBezTo>
                  <a:lnTo>
                    <a:pt x="133445" y="92356"/>
                  </a:lnTo>
                  <a:lnTo>
                    <a:pt x="310961" y="92356"/>
                  </a:lnTo>
                  <a:lnTo>
                    <a:pt x="310961" y="109295"/>
                  </a:lnTo>
                  <a:cubicBezTo>
                    <a:pt x="309893" y="131114"/>
                    <a:pt x="326706" y="149668"/>
                    <a:pt x="348513" y="150736"/>
                  </a:cubicBezTo>
                  <a:cubicBezTo>
                    <a:pt x="370320" y="151804"/>
                    <a:pt x="388863" y="134982"/>
                    <a:pt x="389931" y="113163"/>
                  </a:cubicBezTo>
                  <a:cubicBezTo>
                    <a:pt x="389994" y="111874"/>
                    <a:pt x="389994" y="110583"/>
                    <a:pt x="389931" y="109295"/>
                  </a:cubicBezTo>
                  <a:lnTo>
                    <a:pt x="389931" y="92356"/>
                  </a:lnTo>
                  <a:lnTo>
                    <a:pt x="395416" y="92356"/>
                  </a:lnTo>
                  <a:cubicBezTo>
                    <a:pt x="412929" y="92409"/>
                    <a:pt x="427098" y="106628"/>
                    <a:pt x="427098" y="124151"/>
                  </a:cubicBezTo>
                  <a:close/>
                </a:path>
              </a:pathLst>
            </a:custGeom>
            <a:solidFill>
              <a:srgbClr val="FFFFFF"/>
            </a:solidFill>
            <a:ln w="9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15A7976F-E3CD-F345-BF62-C131038CA8AD}"/>
                </a:ext>
              </a:extLst>
            </p:cNvPr>
            <p:cNvSpPr/>
            <p:nvPr/>
          </p:nvSpPr>
          <p:spPr>
            <a:xfrm>
              <a:off x="1705639" y="3604768"/>
              <a:ext cx="540019" cy="360214"/>
            </a:xfrm>
            <a:custGeom>
              <a:avLst/>
              <a:gdLst>
                <a:gd name="connsiteX0" fmla="*/ 366854 w 368840"/>
                <a:gd name="connsiteY0" fmla="*/ 0 h 246031"/>
                <a:gd name="connsiteX1" fmla="*/ 8606 w 368840"/>
                <a:gd name="connsiteY1" fmla="*/ 0 h 246031"/>
                <a:gd name="connsiteX2" fmla="*/ 0 w 368840"/>
                <a:gd name="connsiteY2" fmla="*/ 8611 h 246031"/>
                <a:gd name="connsiteX3" fmla="*/ 0 w 368840"/>
                <a:gd name="connsiteY3" fmla="*/ 220955 h 246031"/>
                <a:gd name="connsiteX4" fmla="*/ 29696 w 368840"/>
                <a:gd name="connsiteY4" fmla="*/ 250763 h 246031"/>
                <a:gd name="connsiteX5" fmla="*/ 345764 w 368840"/>
                <a:gd name="connsiteY5" fmla="*/ 250763 h 246031"/>
                <a:gd name="connsiteX6" fmla="*/ 375461 w 368840"/>
                <a:gd name="connsiteY6" fmla="*/ 220955 h 246031"/>
                <a:gd name="connsiteX7" fmla="*/ 375461 w 368840"/>
                <a:gd name="connsiteY7" fmla="*/ 8516 h 246031"/>
                <a:gd name="connsiteX8" fmla="*/ 366854 w 368840"/>
                <a:gd name="connsiteY8" fmla="*/ 0 h 246031"/>
                <a:gd name="connsiteX9" fmla="*/ 358248 w 368840"/>
                <a:gd name="connsiteY9" fmla="*/ 220955 h 246031"/>
                <a:gd name="connsiteX10" fmla="*/ 345764 w 368840"/>
                <a:gd name="connsiteY10" fmla="*/ 233446 h 246031"/>
                <a:gd name="connsiteX11" fmla="*/ 29696 w 368840"/>
                <a:gd name="connsiteY11" fmla="*/ 233446 h 246031"/>
                <a:gd name="connsiteX12" fmla="*/ 17213 w 368840"/>
                <a:gd name="connsiteY12" fmla="*/ 220955 h 246031"/>
                <a:gd name="connsiteX13" fmla="*/ 17213 w 368840"/>
                <a:gd name="connsiteY13" fmla="*/ 17317 h 246031"/>
                <a:gd name="connsiteX14" fmla="*/ 358248 w 368840"/>
                <a:gd name="connsiteY14" fmla="*/ 17317 h 24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8840" h="246031">
                  <a:moveTo>
                    <a:pt x="366854" y="0"/>
                  </a:moveTo>
                  <a:lnTo>
                    <a:pt x="8606" y="0"/>
                  </a:lnTo>
                  <a:cubicBezTo>
                    <a:pt x="3853" y="0"/>
                    <a:pt x="0" y="3855"/>
                    <a:pt x="0" y="8611"/>
                  </a:cubicBezTo>
                  <a:lnTo>
                    <a:pt x="0" y="220955"/>
                  </a:lnTo>
                  <a:cubicBezTo>
                    <a:pt x="0" y="237381"/>
                    <a:pt x="13280" y="250711"/>
                    <a:pt x="29696" y="250763"/>
                  </a:cubicBezTo>
                  <a:lnTo>
                    <a:pt x="345764" y="250763"/>
                  </a:lnTo>
                  <a:cubicBezTo>
                    <a:pt x="362180" y="250711"/>
                    <a:pt x="375461" y="237381"/>
                    <a:pt x="375461" y="220955"/>
                  </a:cubicBezTo>
                  <a:lnTo>
                    <a:pt x="375461" y="8516"/>
                  </a:lnTo>
                  <a:cubicBezTo>
                    <a:pt x="375409" y="3798"/>
                    <a:pt x="371571" y="0"/>
                    <a:pt x="366854" y="0"/>
                  </a:cubicBezTo>
                  <a:close/>
                  <a:moveTo>
                    <a:pt x="358248" y="220955"/>
                  </a:moveTo>
                  <a:cubicBezTo>
                    <a:pt x="358248" y="227854"/>
                    <a:pt x="352659" y="233446"/>
                    <a:pt x="345764" y="233446"/>
                  </a:cubicBezTo>
                  <a:lnTo>
                    <a:pt x="29696" y="233446"/>
                  </a:lnTo>
                  <a:cubicBezTo>
                    <a:pt x="22802" y="233446"/>
                    <a:pt x="17213" y="227854"/>
                    <a:pt x="17213" y="220955"/>
                  </a:cubicBezTo>
                  <a:lnTo>
                    <a:pt x="17213" y="17317"/>
                  </a:lnTo>
                  <a:lnTo>
                    <a:pt x="358248" y="17317"/>
                  </a:lnTo>
                  <a:close/>
                </a:path>
              </a:pathLst>
            </a:custGeom>
            <a:solidFill>
              <a:srgbClr val="FFFFFF"/>
            </a:solidFill>
            <a:ln w="9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79E086FB-783D-554B-AD60-6B855C163AAA}"/>
                </a:ext>
              </a:extLst>
            </p:cNvPr>
            <p:cNvSpPr/>
            <p:nvPr/>
          </p:nvSpPr>
          <p:spPr>
            <a:xfrm>
              <a:off x="1820287" y="3658107"/>
              <a:ext cx="110774" cy="249379"/>
            </a:xfrm>
            <a:custGeom>
              <a:avLst/>
              <a:gdLst>
                <a:gd name="connsiteX0" fmla="*/ 5486 w 75659"/>
                <a:gd name="connsiteY0" fmla="*/ 61225 h 170329"/>
                <a:gd name="connsiteX1" fmla="*/ 38966 w 75659"/>
                <a:gd name="connsiteY1" fmla="*/ 61225 h 170329"/>
                <a:gd name="connsiteX2" fmla="*/ 38966 w 75659"/>
                <a:gd name="connsiteY2" fmla="*/ 166545 h 170329"/>
                <a:gd name="connsiteX3" fmla="*/ 44735 w 75659"/>
                <a:gd name="connsiteY3" fmla="*/ 172317 h 170329"/>
                <a:gd name="connsiteX4" fmla="*/ 74147 w 75659"/>
                <a:gd name="connsiteY4" fmla="*/ 172317 h 170329"/>
                <a:gd name="connsiteX5" fmla="*/ 79916 w 75659"/>
                <a:gd name="connsiteY5" fmla="*/ 166545 h 170329"/>
                <a:gd name="connsiteX6" fmla="*/ 79916 w 75659"/>
                <a:gd name="connsiteY6" fmla="*/ 5678 h 170329"/>
                <a:gd name="connsiteX7" fmla="*/ 74147 w 75659"/>
                <a:gd name="connsiteY7" fmla="*/ 1 h 170329"/>
                <a:gd name="connsiteX8" fmla="*/ 49085 w 75659"/>
                <a:gd name="connsiteY8" fmla="*/ 1 h 170329"/>
                <a:gd name="connsiteX9" fmla="*/ 43317 w 75659"/>
                <a:gd name="connsiteY9" fmla="*/ 5583 h 170329"/>
                <a:gd name="connsiteX10" fmla="*/ 43316 w 75659"/>
                <a:gd name="connsiteY10" fmla="*/ 5678 h 170329"/>
                <a:gd name="connsiteX11" fmla="*/ 37831 w 75659"/>
                <a:gd name="connsiteY11" fmla="*/ 19399 h 170329"/>
                <a:gd name="connsiteX12" fmla="*/ 25347 w 75659"/>
                <a:gd name="connsiteY12" fmla="*/ 26118 h 170329"/>
                <a:gd name="connsiteX13" fmla="*/ 5581 w 75659"/>
                <a:gd name="connsiteY13" fmla="*/ 28011 h 170329"/>
                <a:gd name="connsiteX14" fmla="*/ 1 w 75659"/>
                <a:gd name="connsiteY14" fmla="*/ 33783 h 170329"/>
                <a:gd name="connsiteX15" fmla="*/ 1 w 75659"/>
                <a:gd name="connsiteY15" fmla="*/ 55263 h 170329"/>
                <a:gd name="connsiteX16" fmla="*/ 5486 w 75659"/>
                <a:gd name="connsiteY16" fmla="*/ 61225 h 170329"/>
                <a:gd name="connsiteX17" fmla="*/ 11255 w 75659"/>
                <a:gd name="connsiteY17" fmla="*/ 39460 h 170329"/>
                <a:gd name="connsiteX18" fmla="*/ 27522 w 75659"/>
                <a:gd name="connsiteY18" fmla="*/ 37568 h 170329"/>
                <a:gd name="connsiteX19" fmla="*/ 53436 w 75659"/>
                <a:gd name="connsiteY19" fmla="*/ 13627 h 170329"/>
                <a:gd name="connsiteX20" fmla="*/ 54003 w 75659"/>
                <a:gd name="connsiteY20" fmla="*/ 11356 h 170329"/>
                <a:gd name="connsiteX21" fmla="*/ 68378 w 75659"/>
                <a:gd name="connsiteY21" fmla="*/ 11356 h 170329"/>
                <a:gd name="connsiteX22" fmla="*/ 68378 w 75659"/>
                <a:gd name="connsiteY22" fmla="*/ 160773 h 170329"/>
                <a:gd name="connsiteX23" fmla="*/ 50504 w 75659"/>
                <a:gd name="connsiteY23" fmla="*/ 160773 h 170329"/>
                <a:gd name="connsiteX24" fmla="*/ 50504 w 75659"/>
                <a:gd name="connsiteY24" fmla="*/ 55452 h 170329"/>
                <a:gd name="connsiteX25" fmla="*/ 44735 w 75659"/>
                <a:gd name="connsiteY25" fmla="*/ 49680 h 170329"/>
                <a:gd name="connsiteX26" fmla="*/ 11255 w 75659"/>
                <a:gd name="connsiteY26" fmla="*/ 49680 h 17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5659" h="170329">
                  <a:moveTo>
                    <a:pt x="5486" y="61225"/>
                  </a:moveTo>
                  <a:lnTo>
                    <a:pt x="38966" y="61225"/>
                  </a:lnTo>
                  <a:lnTo>
                    <a:pt x="38966" y="166545"/>
                  </a:lnTo>
                  <a:cubicBezTo>
                    <a:pt x="39016" y="169712"/>
                    <a:pt x="41570" y="172267"/>
                    <a:pt x="44735" y="172317"/>
                  </a:cubicBezTo>
                  <a:lnTo>
                    <a:pt x="74147" y="172317"/>
                  </a:lnTo>
                  <a:cubicBezTo>
                    <a:pt x="77312" y="172267"/>
                    <a:pt x="79866" y="169712"/>
                    <a:pt x="79916" y="166545"/>
                  </a:cubicBezTo>
                  <a:lnTo>
                    <a:pt x="79916" y="5678"/>
                  </a:lnTo>
                  <a:cubicBezTo>
                    <a:pt x="79865" y="2528"/>
                    <a:pt x="77297" y="0"/>
                    <a:pt x="74147" y="1"/>
                  </a:cubicBezTo>
                  <a:lnTo>
                    <a:pt x="49085" y="1"/>
                  </a:lnTo>
                  <a:cubicBezTo>
                    <a:pt x="45952" y="-51"/>
                    <a:pt x="43369" y="2448"/>
                    <a:pt x="43317" y="5583"/>
                  </a:cubicBezTo>
                  <a:cubicBezTo>
                    <a:pt x="43316" y="5615"/>
                    <a:pt x="43316" y="5647"/>
                    <a:pt x="43316" y="5678"/>
                  </a:cubicBezTo>
                  <a:cubicBezTo>
                    <a:pt x="42830" y="10681"/>
                    <a:pt x="40927" y="15441"/>
                    <a:pt x="37831" y="19399"/>
                  </a:cubicBezTo>
                  <a:cubicBezTo>
                    <a:pt x="34469" y="22884"/>
                    <a:pt x="30105" y="25232"/>
                    <a:pt x="25347" y="26118"/>
                  </a:cubicBezTo>
                  <a:cubicBezTo>
                    <a:pt x="18814" y="27237"/>
                    <a:pt x="12207" y="27870"/>
                    <a:pt x="5581" y="28011"/>
                  </a:cubicBezTo>
                  <a:cubicBezTo>
                    <a:pt x="2469" y="28113"/>
                    <a:pt x="-1" y="30667"/>
                    <a:pt x="1" y="33783"/>
                  </a:cubicBezTo>
                  <a:lnTo>
                    <a:pt x="1" y="55263"/>
                  </a:lnTo>
                  <a:cubicBezTo>
                    <a:pt x="-56" y="58398"/>
                    <a:pt x="2360" y="61023"/>
                    <a:pt x="5486" y="61225"/>
                  </a:cubicBezTo>
                  <a:close/>
                  <a:moveTo>
                    <a:pt x="11255" y="39460"/>
                  </a:moveTo>
                  <a:cubicBezTo>
                    <a:pt x="16719" y="39258"/>
                    <a:pt x="22158" y="38625"/>
                    <a:pt x="27522" y="37568"/>
                  </a:cubicBezTo>
                  <a:cubicBezTo>
                    <a:pt x="40109" y="35371"/>
                    <a:pt x="50246" y="26006"/>
                    <a:pt x="53436" y="13627"/>
                  </a:cubicBezTo>
                  <a:lnTo>
                    <a:pt x="54003" y="11356"/>
                  </a:lnTo>
                  <a:lnTo>
                    <a:pt x="68378" y="11356"/>
                  </a:lnTo>
                  <a:lnTo>
                    <a:pt x="68378" y="160773"/>
                  </a:lnTo>
                  <a:lnTo>
                    <a:pt x="50504" y="160773"/>
                  </a:lnTo>
                  <a:lnTo>
                    <a:pt x="50504" y="55452"/>
                  </a:lnTo>
                  <a:cubicBezTo>
                    <a:pt x="50504" y="52265"/>
                    <a:pt x="47921" y="49680"/>
                    <a:pt x="44735" y="49680"/>
                  </a:cubicBezTo>
                  <a:lnTo>
                    <a:pt x="11255" y="4968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A674B29-75DC-4043-9265-629BAD97EB42}"/>
                </a:ext>
              </a:extLst>
            </p:cNvPr>
            <p:cNvSpPr/>
            <p:nvPr/>
          </p:nvSpPr>
          <p:spPr>
            <a:xfrm>
              <a:off x="1960227" y="3657414"/>
              <a:ext cx="166159" cy="249379"/>
            </a:xfrm>
            <a:custGeom>
              <a:avLst/>
              <a:gdLst>
                <a:gd name="connsiteX0" fmla="*/ 18383 w 113489"/>
                <a:gd name="connsiteY0" fmla="*/ 160488 h 170329"/>
                <a:gd name="connsiteX1" fmla="*/ 59522 w 113489"/>
                <a:gd name="connsiteY1" fmla="*/ 174115 h 170329"/>
                <a:gd name="connsiteX2" fmla="*/ 106810 w 113489"/>
                <a:gd name="connsiteY2" fmla="*/ 154527 h 170329"/>
                <a:gd name="connsiteX3" fmla="*/ 121942 w 113489"/>
                <a:gd name="connsiteY3" fmla="*/ 111187 h 170329"/>
                <a:gd name="connsiteX4" fmla="*/ 72176 w 113489"/>
                <a:gd name="connsiteY4" fmla="*/ 53225 h 170329"/>
                <a:gd name="connsiteX5" fmla="*/ 66805 w 113489"/>
                <a:gd name="connsiteY5" fmla="*/ 53086 h 170329"/>
                <a:gd name="connsiteX6" fmla="*/ 47890 w 113489"/>
                <a:gd name="connsiteY6" fmla="*/ 55925 h 170329"/>
                <a:gd name="connsiteX7" fmla="*/ 45242 w 113489"/>
                <a:gd name="connsiteY7" fmla="*/ 57155 h 170329"/>
                <a:gd name="connsiteX8" fmla="*/ 46755 w 113489"/>
                <a:gd name="connsiteY8" fmla="*/ 38230 h 170329"/>
                <a:gd name="connsiteX9" fmla="*/ 99149 w 113489"/>
                <a:gd name="connsiteY9" fmla="*/ 38230 h 170329"/>
                <a:gd name="connsiteX10" fmla="*/ 104824 w 113489"/>
                <a:gd name="connsiteY10" fmla="*/ 32553 h 170329"/>
                <a:gd name="connsiteX11" fmla="*/ 104824 w 113489"/>
                <a:gd name="connsiteY11" fmla="*/ 32457 h 170329"/>
                <a:gd name="connsiteX12" fmla="*/ 104824 w 113489"/>
                <a:gd name="connsiteY12" fmla="*/ 5772 h 170329"/>
                <a:gd name="connsiteX13" fmla="*/ 99149 w 113489"/>
                <a:gd name="connsiteY13" fmla="*/ 0 h 170329"/>
                <a:gd name="connsiteX14" fmla="*/ 13559 w 113489"/>
                <a:gd name="connsiteY14" fmla="*/ 0 h 170329"/>
                <a:gd name="connsiteX15" fmla="*/ 7885 w 113489"/>
                <a:gd name="connsiteY15" fmla="*/ 5394 h 170329"/>
                <a:gd name="connsiteX16" fmla="*/ 1832 w 113489"/>
                <a:gd name="connsiteY16" fmla="*/ 94060 h 170329"/>
                <a:gd name="connsiteX17" fmla="*/ 3251 w 113489"/>
                <a:gd name="connsiteY17" fmla="*/ 98318 h 170329"/>
                <a:gd name="connsiteX18" fmla="*/ 7317 w 113489"/>
                <a:gd name="connsiteY18" fmla="*/ 100210 h 170329"/>
                <a:gd name="connsiteX19" fmla="*/ 38716 w 113489"/>
                <a:gd name="connsiteY19" fmla="*/ 101535 h 170329"/>
                <a:gd name="connsiteX20" fmla="*/ 44012 w 113489"/>
                <a:gd name="connsiteY20" fmla="*/ 98413 h 170329"/>
                <a:gd name="connsiteX21" fmla="*/ 51957 w 113489"/>
                <a:gd name="connsiteY21" fmla="*/ 91410 h 170329"/>
                <a:gd name="connsiteX22" fmla="*/ 59995 w 113489"/>
                <a:gd name="connsiteY22" fmla="*/ 90275 h 170329"/>
                <a:gd name="connsiteX23" fmla="*/ 73047 w 113489"/>
                <a:gd name="connsiteY23" fmla="*/ 96236 h 170329"/>
                <a:gd name="connsiteX24" fmla="*/ 77775 w 113489"/>
                <a:gd name="connsiteY24" fmla="*/ 113742 h 170329"/>
                <a:gd name="connsiteX25" fmla="*/ 72857 w 113489"/>
                <a:gd name="connsiteY25" fmla="*/ 130964 h 170329"/>
                <a:gd name="connsiteX26" fmla="*/ 59617 w 113489"/>
                <a:gd name="connsiteY26" fmla="*/ 136926 h 170329"/>
                <a:gd name="connsiteX27" fmla="*/ 48363 w 113489"/>
                <a:gd name="connsiteY27" fmla="*/ 133141 h 170329"/>
                <a:gd name="connsiteX28" fmla="*/ 42783 w 113489"/>
                <a:gd name="connsiteY28" fmla="*/ 120177 h 170329"/>
                <a:gd name="connsiteX29" fmla="*/ 37108 w 113489"/>
                <a:gd name="connsiteY29" fmla="*/ 115445 h 170329"/>
                <a:gd name="connsiteX30" fmla="*/ 5710 w 113489"/>
                <a:gd name="connsiteY30" fmla="*/ 115445 h 170329"/>
                <a:gd name="connsiteX31" fmla="*/ 1548 w 113489"/>
                <a:gd name="connsiteY31" fmla="*/ 117338 h 170329"/>
                <a:gd name="connsiteX32" fmla="*/ 35 w 113489"/>
                <a:gd name="connsiteY32" fmla="*/ 121691 h 170329"/>
                <a:gd name="connsiteX33" fmla="*/ 18383 w 113489"/>
                <a:gd name="connsiteY33" fmla="*/ 160488 h 170329"/>
                <a:gd name="connsiteX34" fmla="*/ 32474 w 113489"/>
                <a:gd name="connsiteY34" fmla="*/ 126990 h 170329"/>
                <a:gd name="connsiteX35" fmla="*/ 40040 w 113489"/>
                <a:gd name="connsiteY35" fmla="*/ 141090 h 170329"/>
                <a:gd name="connsiteX36" fmla="*/ 59617 w 113489"/>
                <a:gd name="connsiteY36" fmla="*/ 148470 h 170329"/>
                <a:gd name="connsiteX37" fmla="*/ 82031 w 113489"/>
                <a:gd name="connsiteY37" fmla="*/ 137872 h 170329"/>
                <a:gd name="connsiteX38" fmla="*/ 89313 w 113489"/>
                <a:gd name="connsiteY38" fmla="*/ 113742 h 170329"/>
                <a:gd name="connsiteX39" fmla="*/ 82599 w 113489"/>
                <a:gd name="connsiteY39" fmla="*/ 89707 h 170329"/>
                <a:gd name="connsiteX40" fmla="*/ 59995 w 113489"/>
                <a:gd name="connsiteY40" fmla="*/ 78730 h 170329"/>
                <a:gd name="connsiteX41" fmla="*/ 48079 w 113489"/>
                <a:gd name="connsiteY41" fmla="*/ 80528 h 170329"/>
                <a:gd name="connsiteX42" fmla="*/ 35784 w 113489"/>
                <a:gd name="connsiteY42" fmla="*/ 89991 h 170329"/>
                <a:gd name="connsiteX43" fmla="*/ 13654 w 113489"/>
                <a:gd name="connsiteY43" fmla="*/ 89044 h 170329"/>
                <a:gd name="connsiteX44" fmla="*/ 18950 w 113489"/>
                <a:gd name="connsiteY44" fmla="*/ 11639 h 170329"/>
                <a:gd name="connsiteX45" fmla="*/ 93569 w 113489"/>
                <a:gd name="connsiteY45" fmla="*/ 11639 h 170329"/>
                <a:gd name="connsiteX46" fmla="*/ 93569 w 113489"/>
                <a:gd name="connsiteY46" fmla="*/ 26874 h 170329"/>
                <a:gd name="connsiteX47" fmla="*/ 41837 w 113489"/>
                <a:gd name="connsiteY47" fmla="*/ 26874 h 170329"/>
                <a:gd name="connsiteX48" fmla="*/ 36068 w 113489"/>
                <a:gd name="connsiteY48" fmla="*/ 32173 h 170329"/>
                <a:gd name="connsiteX49" fmla="*/ 33231 w 113489"/>
                <a:gd name="connsiteY49" fmla="*/ 67186 h 170329"/>
                <a:gd name="connsiteX50" fmla="*/ 38526 w 113489"/>
                <a:gd name="connsiteY50" fmla="*/ 73396 h 170329"/>
                <a:gd name="connsiteX51" fmla="*/ 42121 w 113489"/>
                <a:gd name="connsiteY51" fmla="*/ 72485 h 170329"/>
                <a:gd name="connsiteX52" fmla="*/ 52335 w 113489"/>
                <a:gd name="connsiteY52" fmla="*/ 67186 h 170329"/>
                <a:gd name="connsiteX53" fmla="*/ 66899 w 113489"/>
                <a:gd name="connsiteY53" fmla="*/ 65009 h 170329"/>
                <a:gd name="connsiteX54" fmla="*/ 110762 w 113489"/>
                <a:gd name="connsiteY54" fmla="*/ 106440 h 170329"/>
                <a:gd name="connsiteX55" fmla="*/ 110593 w 113489"/>
                <a:gd name="connsiteY55" fmla="*/ 111660 h 170329"/>
                <a:gd name="connsiteX56" fmla="*/ 97636 w 113489"/>
                <a:gd name="connsiteY56" fmla="*/ 147713 h 170329"/>
                <a:gd name="connsiteX57" fmla="*/ 59806 w 113489"/>
                <a:gd name="connsiteY57" fmla="*/ 163043 h 170329"/>
                <a:gd name="connsiteX58" fmla="*/ 26043 w 113489"/>
                <a:gd name="connsiteY58" fmla="*/ 152161 h 170329"/>
                <a:gd name="connsiteX59" fmla="*/ 12519 w 113489"/>
                <a:gd name="connsiteY59" fmla="*/ 127463 h 17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13489" h="170329">
                  <a:moveTo>
                    <a:pt x="18383" y="160488"/>
                  </a:moveTo>
                  <a:cubicBezTo>
                    <a:pt x="30005" y="169846"/>
                    <a:pt x="44616" y="174685"/>
                    <a:pt x="59522" y="174115"/>
                  </a:cubicBezTo>
                  <a:cubicBezTo>
                    <a:pt x="77500" y="175472"/>
                    <a:pt x="95052" y="168201"/>
                    <a:pt x="106810" y="154527"/>
                  </a:cubicBezTo>
                  <a:cubicBezTo>
                    <a:pt x="116790" y="142310"/>
                    <a:pt x="122148" y="126965"/>
                    <a:pt x="121942" y="111187"/>
                  </a:cubicBezTo>
                  <a:cubicBezTo>
                    <a:pt x="124196" y="81431"/>
                    <a:pt x="101915" y="55481"/>
                    <a:pt x="72176" y="53225"/>
                  </a:cubicBezTo>
                  <a:cubicBezTo>
                    <a:pt x="70389" y="53090"/>
                    <a:pt x="68596" y="53043"/>
                    <a:pt x="66805" y="53086"/>
                  </a:cubicBezTo>
                  <a:cubicBezTo>
                    <a:pt x="60382" y="52915"/>
                    <a:pt x="53979" y="53876"/>
                    <a:pt x="47890" y="55925"/>
                  </a:cubicBezTo>
                  <a:lnTo>
                    <a:pt x="45242" y="57155"/>
                  </a:lnTo>
                  <a:lnTo>
                    <a:pt x="46755" y="38230"/>
                  </a:lnTo>
                  <a:lnTo>
                    <a:pt x="99149" y="38230"/>
                  </a:lnTo>
                  <a:cubicBezTo>
                    <a:pt x="102283" y="38230"/>
                    <a:pt x="104824" y="35688"/>
                    <a:pt x="104824" y="32553"/>
                  </a:cubicBezTo>
                  <a:cubicBezTo>
                    <a:pt x="104824" y="32521"/>
                    <a:pt x="104824" y="32489"/>
                    <a:pt x="104824" y="32457"/>
                  </a:cubicBezTo>
                  <a:lnTo>
                    <a:pt x="104824" y="5772"/>
                  </a:lnTo>
                  <a:cubicBezTo>
                    <a:pt x="104824" y="2621"/>
                    <a:pt x="102298" y="52"/>
                    <a:pt x="99149" y="0"/>
                  </a:cubicBezTo>
                  <a:lnTo>
                    <a:pt x="13559" y="0"/>
                  </a:lnTo>
                  <a:cubicBezTo>
                    <a:pt x="10533" y="-4"/>
                    <a:pt x="8036" y="2369"/>
                    <a:pt x="7885" y="5394"/>
                  </a:cubicBezTo>
                  <a:lnTo>
                    <a:pt x="1832" y="94060"/>
                  </a:lnTo>
                  <a:cubicBezTo>
                    <a:pt x="1722" y="95611"/>
                    <a:pt x="2232" y="97143"/>
                    <a:pt x="3251" y="98318"/>
                  </a:cubicBezTo>
                  <a:cubicBezTo>
                    <a:pt x="4314" y="99447"/>
                    <a:pt x="5770" y="100124"/>
                    <a:pt x="7317" y="100210"/>
                  </a:cubicBezTo>
                  <a:lnTo>
                    <a:pt x="38716" y="101535"/>
                  </a:lnTo>
                  <a:cubicBezTo>
                    <a:pt x="40941" y="101624"/>
                    <a:pt x="43012" y="100403"/>
                    <a:pt x="44012" y="98413"/>
                  </a:cubicBezTo>
                  <a:cubicBezTo>
                    <a:pt x="45642" y="95128"/>
                    <a:pt x="48494" y="92614"/>
                    <a:pt x="51957" y="91410"/>
                  </a:cubicBezTo>
                  <a:cubicBezTo>
                    <a:pt x="54555" y="90589"/>
                    <a:pt x="57271" y="90205"/>
                    <a:pt x="59995" y="90275"/>
                  </a:cubicBezTo>
                  <a:cubicBezTo>
                    <a:pt x="65100" y="89772"/>
                    <a:pt x="70082" y="92048"/>
                    <a:pt x="73047" y="96236"/>
                  </a:cubicBezTo>
                  <a:cubicBezTo>
                    <a:pt x="76346" y="101463"/>
                    <a:pt x="77993" y="107564"/>
                    <a:pt x="77775" y="113742"/>
                  </a:cubicBezTo>
                  <a:cubicBezTo>
                    <a:pt x="78036" y="119863"/>
                    <a:pt x="76311" y="125905"/>
                    <a:pt x="72857" y="130964"/>
                  </a:cubicBezTo>
                  <a:cubicBezTo>
                    <a:pt x="69759" y="135093"/>
                    <a:pt x="64760" y="137344"/>
                    <a:pt x="59617" y="136926"/>
                  </a:cubicBezTo>
                  <a:cubicBezTo>
                    <a:pt x="55503" y="137285"/>
                    <a:pt x="51425" y="135914"/>
                    <a:pt x="48363" y="133141"/>
                  </a:cubicBezTo>
                  <a:cubicBezTo>
                    <a:pt x="45314" y="129435"/>
                    <a:pt x="43379" y="124939"/>
                    <a:pt x="42783" y="120177"/>
                  </a:cubicBezTo>
                  <a:cubicBezTo>
                    <a:pt x="42247" y="117456"/>
                    <a:pt x="39880" y="115483"/>
                    <a:pt x="37108" y="115445"/>
                  </a:cubicBezTo>
                  <a:lnTo>
                    <a:pt x="5710" y="115445"/>
                  </a:lnTo>
                  <a:cubicBezTo>
                    <a:pt x="4111" y="115428"/>
                    <a:pt x="2586" y="116121"/>
                    <a:pt x="1548" y="117338"/>
                  </a:cubicBezTo>
                  <a:cubicBezTo>
                    <a:pt x="407" y="118482"/>
                    <a:pt x="-151" y="120085"/>
                    <a:pt x="35" y="121691"/>
                  </a:cubicBezTo>
                  <a:cubicBezTo>
                    <a:pt x="467" y="136620"/>
                    <a:pt x="7119" y="150687"/>
                    <a:pt x="18383" y="160488"/>
                  </a:cubicBezTo>
                  <a:close/>
                  <a:moveTo>
                    <a:pt x="32474" y="126990"/>
                  </a:moveTo>
                  <a:cubicBezTo>
                    <a:pt x="33845" y="132223"/>
                    <a:pt x="36438" y="137055"/>
                    <a:pt x="40040" y="141090"/>
                  </a:cubicBezTo>
                  <a:cubicBezTo>
                    <a:pt x="45226" y="146214"/>
                    <a:pt x="52341" y="148896"/>
                    <a:pt x="59617" y="148470"/>
                  </a:cubicBezTo>
                  <a:cubicBezTo>
                    <a:pt x="68385" y="148888"/>
                    <a:pt x="76787" y="144915"/>
                    <a:pt x="82031" y="137872"/>
                  </a:cubicBezTo>
                  <a:cubicBezTo>
                    <a:pt x="87043" y="130848"/>
                    <a:pt x="89602" y="122368"/>
                    <a:pt x="89313" y="113742"/>
                  </a:cubicBezTo>
                  <a:cubicBezTo>
                    <a:pt x="89548" y="105236"/>
                    <a:pt x="87207" y="96858"/>
                    <a:pt x="82599" y="89707"/>
                  </a:cubicBezTo>
                  <a:cubicBezTo>
                    <a:pt x="77484" y="82365"/>
                    <a:pt x="68925" y="78208"/>
                    <a:pt x="59995" y="78730"/>
                  </a:cubicBezTo>
                  <a:cubicBezTo>
                    <a:pt x="55950" y="78652"/>
                    <a:pt x="51921" y="79260"/>
                    <a:pt x="48079" y="80528"/>
                  </a:cubicBezTo>
                  <a:cubicBezTo>
                    <a:pt x="43071" y="82278"/>
                    <a:pt x="38760" y="85597"/>
                    <a:pt x="35784" y="89991"/>
                  </a:cubicBezTo>
                  <a:lnTo>
                    <a:pt x="13654" y="89044"/>
                  </a:lnTo>
                  <a:lnTo>
                    <a:pt x="18950" y="11639"/>
                  </a:lnTo>
                  <a:lnTo>
                    <a:pt x="93569" y="11639"/>
                  </a:lnTo>
                  <a:lnTo>
                    <a:pt x="93569" y="26874"/>
                  </a:lnTo>
                  <a:lnTo>
                    <a:pt x="41837" y="26874"/>
                  </a:lnTo>
                  <a:cubicBezTo>
                    <a:pt x="38844" y="26908"/>
                    <a:pt x="36357" y="29193"/>
                    <a:pt x="36068" y="32173"/>
                  </a:cubicBezTo>
                  <a:lnTo>
                    <a:pt x="33231" y="67186"/>
                  </a:lnTo>
                  <a:cubicBezTo>
                    <a:pt x="32979" y="70363"/>
                    <a:pt x="35350" y="73144"/>
                    <a:pt x="38526" y="73396"/>
                  </a:cubicBezTo>
                  <a:cubicBezTo>
                    <a:pt x="39792" y="73496"/>
                    <a:pt x="41055" y="73176"/>
                    <a:pt x="42121" y="72485"/>
                  </a:cubicBezTo>
                  <a:cubicBezTo>
                    <a:pt x="45361" y="70417"/>
                    <a:pt x="48779" y="68643"/>
                    <a:pt x="52335" y="67186"/>
                  </a:cubicBezTo>
                  <a:cubicBezTo>
                    <a:pt x="57028" y="65626"/>
                    <a:pt x="61955" y="64890"/>
                    <a:pt x="66899" y="65009"/>
                  </a:cubicBezTo>
                  <a:cubicBezTo>
                    <a:pt x="90446" y="64331"/>
                    <a:pt x="110084" y="82880"/>
                    <a:pt x="110762" y="106440"/>
                  </a:cubicBezTo>
                  <a:cubicBezTo>
                    <a:pt x="110812" y="108182"/>
                    <a:pt x="110756" y="109925"/>
                    <a:pt x="110593" y="111660"/>
                  </a:cubicBezTo>
                  <a:cubicBezTo>
                    <a:pt x="110717" y="124841"/>
                    <a:pt x="106121" y="137630"/>
                    <a:pt x="97636" y="147713"/>
                  </a:cubicBezTo>
                  <a:cubicBezTo>
                    <a:pt x="88109" y="158452"/>
                    <a:pt x="74116" y="164122"/>
                    <a:pt x="59806" y="163043"/>
                  </a:cubicBezTo>
                  <a:cubicBezTo>
                    <a:pt x="47605" y="163637"/>
                    <a:pt x="35604" y="159769"/>
                    <a:pt x="26043" y="152161"/>
                  </a:cubicBezTo>
                  <a:cubicBezTo>
                    <a:pt x="18659" y="145867"/>
                    <a:pt x="13846" y="137077"/>
                    <a:pt x="12519" y="12746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192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33A0-6981-A142-B44E-A49F4ADA7B6D}"/>
              </a:ext>
            </a:extLst>
          </p:cNvPr>
          <p:cNvSpPr>
            <a:spLocks noChangeAspect="1"/>
          </p:cNvSpPr>
          <p:nvPr/>
        </p:nvSpPr>
        <p:spPr>
          <a:xfrm rot="2700000">
            <a:off x="4446009" y="1779009"/>
            <a:ext cx="3299982" cy="3299982"/>
          </a:xfrm>
          <a:prstGeom prst="roundRect">
            <a:avLst>
              <a:gd name="adj" fmla="val 31276"/>
            </a:avLst>
          </a:prstGeom>
          <a:gradFill>
            <a:gsLst>
              <a:gs pos="0">
                <a:schemeClr val="accent1"/>
              </a:gs>
              <a:gs pos="99000">
                <a:schemeClr val="accent2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1BB51F7-2462-3249-A950-D28708FF31A7}"/>
              </a:ext>
            </a:extLst>
          </p:cNvPr>
          <p:cNvSpPr>
            <a:spLocks noChangeAspect="1"/>
          </p:cNvSpPr>
          <p:nvPr/>
        </p:nvSpPr>
        <p:spPr>
          <a:xfrm rot="2700000">
            <a:off x="4098337" y="1431337"/>
            <a:ext cx="3995327" cy="3995327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C6EDC16-6624-944B-A2BB-E389216CECDE}"/>
              </a:ext>
            </a:extLst>
          </p:cNvPr>
          <p:cNvSpPr>
            <a:spLocks noChangeAspect="1"/>
          </p:cNvSpPr>
          <p:nvPr/>
        </p:nvSpPr>
        <p:spPr>
          <a:xfrm rot="2700000">
            <a:off x="3644710" y="977710"/>
            <a:ext cx="4902580" cy="4902580"/>
          </a:xfrm>
          <a:prstGeom prst="roundRect">
            <a:avLst>
              <a:gd name="adj" fmla="val 31276"/>
            </a:avLst>
          </a:prstGeom>
          <a:noFill/>
          <a:ln w="50800">
            <a:solidFill>
              <a:schemeClr val="accent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AD7E5EA-2CA4-244A-91BC-EB21DA8A5A89}"/>
              </a:ext>
            </a:extLst>
          </p:cNvPr>
          <p:cNvSpPr/>
          <p:nvPr/>
        </p:nvSpPr>
        <p:spPr>
          <a:xfrm>
            <a:off x="4446350" y="3035799"/>
            <a:ext cx="32993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E186CFD-FF20-7A41-A265-BABE35339C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53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>
            <a:extLst>
              <a:ext uri="{FF2B5EF4-FFF2-40B4-BE49-F238E27FC236}">
                <a16:creationId xmlns:a16="http://schemas.microsoft.com/office/drawing/2014/main" id="{1753F067-07FC-CD47-8A3B-C56EEDF97E52}"/>
              </a:ext>
            </a:extLst>
          </p:cNvPr>
          <p:cNvSpPr/>
          <p:nvPr/>
        </p:nvSpPr>
        <p:spPr>
          <a:xfrm rot="18900000">
            <a:off x="5564441" y="738560"/>
            <a:ext cx="5401059" cy="5376768"/>
          </a:xfrm>
          <a:custGeom>
            <a:avLst/>
            <a:gdLst>
              <a:gd name="connsiteX0" fmla="*/ 5361878 w 5401059"/>
              <a:gd name="connsiteY0" fmla="*/ 503301 h 5376768"/>
              <a:gd name="connsiteX1" fmla="*/ 5401059 w 5401059"/>
              <a:gd name="connsiteY1" fmla="*/ 542482 h 5376768"/>
              <a:gd name="connsiteX2" fmla="*/ 2134116 w 5401059"/>
              <a:gd name="connsiteY2" fmla="*/ 542482 h 5376768"/>
              <a:gd name="connsiteX3" fmla="*/ 536668 w 5401059"/>
              <a:gd name="connsiteY3" fmla="*/ 2140516 h 5376768"/>
              <a:gd name="connsiteX4" fmla="*/ 536668 w 5401059"/>
              <a:gd name="connsiteY4" fmla="*/ 5376768 h 5376768"/>
              <a:gd name="connsiteX5" fmla="*/ 497501 w 5401059"/>
              <a:gd name="connsiteY5" fmla="*/ 5337600 h 5376768"/>
              <a:gd name="connsiteX6" fmla="*/ 497501 w 5401059"/>
              <a:gd name="connsiteY6" fmla="*/ 2101335 h 5376768"/>
              <a:gd name="connsiteX7" fmla="*/ 2094949 w 5401059"/>
              <a:gd name="connsiteY7" fmla="*/ 503301 h 5376768"/>
              <a:gd name="connsiteX8" fmla="*/ 4858577 w 5401059"/>
              <a:gd name="connsiteY8" fmla="*/ 0 h 5376768"/>
              <a:gd name="connsiteX9" fmla="*/ 4899500 w 5401059"/>
              <a:gd name="connsiteY9" fmla="*/ 40923 h 5376768"/>
              <a:gd name="connsiteX10" fmla="*/ 1710000 w 5401059"/>
              <a:gd name="connsiteY10" fmla="*/ 40923 h 5376768"/>
              <a:gd name="connsiteX11" fmla="*/ 40924 w 5401059"/>
              <a:gd name="connsiteY11" fmla="*/ 1710000 h 5376768"/>
              <a:gd name="connsiteX12" fmla="*/ 40923 w 5401059"/>
              <a:gd name="connsiteY12" fmla="*/ 4881023 h 5376768"/>
              <a:gd name="connsiteX13" fmla="*/ 0 w 5401059"/>
              <a:gd name="connsiteY13" fmla="*/ 4840100 h 5376768"/>
              <a:gd name="connsiteX14" fmla="*/ 1 w 5401059"/>
              <a:gd name="connsiteY14" fmla="*/ 1669077 h 5376768"/>
              <a:gd name="connsiteX15" fmla="*/ 1669077 w 5401059"/>
              <a:gd name="connsiteY15" fmla="*/ 0 h 53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401059" h="5376768">
                <a:moveTo>
                  <a:pt x="5361878" y="503301"/>
                </a:moveTo>
                <a:lnTo>
                  <a:pt x="5401059" y="542482"/>
                </a:lnTo>
                <a:lnTo>
                  <a:pt x="2134116" y="542482"/>
                </a:lnTo>
                <a:cubicBezTo>
                  <a:pt x="1251870" y="542482"/>
                  <a:pt x="536668" y="1257946"/>
                  <a:pt x="536668" y="2140516"/>
                </a:cubicBezTo>
                <a:lnTo>
                  <a:pt x="536668" y="5376768"/>
                </a:lnTo>
                <a:lnTo>
                  <a:pt x="497501" y="5337600"/>
                </a:lnTo>
                <a:lnTo>
                  <a:pt x="497501" y="2101335"/>
                </a:lnTo>
                <a:cubicBezTo>
                  <a:pt x="497501" y="1218765"/>
                  <a:pt x="1212703" y="503301"/>
                  <a:pt x="2094949" y="503301"/>
                </a:cubicBezTo>
                <a:close/>
                <a:moveTo>
                  <a:pt x="4858577" y="0"/>
                </a:moveTo>
                <a:lnTo>
                  <a:pt x="4899500" y="40923"/>
                </a:lnTo>
                <a:lnTo>
                  <a:pt x="1710000" y="40923"/>
                </a:lnTo>
                <a:cubicBezTo>
                  <a:pt x="788194" y="40923"/>
                  <a:pt x="40923" y="788194"/>
                  <a:pt x="40924" y="1710000"/>
                </a:cubicBezTo>
                <a:lnTo>
                  <a:pt x="40923" y="4881023"/>
                </a:lnTo>
                <a:lnTo>
                  <a:pt x="0" y="4840100"/>
                </a:lnTo>
                <a:lnTo>
                  <a:pt x="1" y="1669077"/>
                </a:lnTo>
                <a:cubicBezTo>
                  <a:pt x="0" y="747271"/>
                  <a:pt x="747271" y="0"/>
                  <a:pt x="16690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9ECB3902-956E-914D-8737-859088396A5E}"/>
              </a:ext>
            </a:extLst>
          </p:cNvPr>
          <p:cNvSpPr/>
          <p:nvPr/>
        </p:nvSpPr>
        <p:spPr>
          <a:xfrm rot="2700000">
            <a:off x="4372880" y="423476"/>
            <a:ext cx="6231312" cy="6011047"/>
          </a:xfrm>
          <a:custGeom>
            <a:avLst/>
            <a:gdLst>
              <a:gd name="connsiteX0" fmla="*/ 0 w 6231312"/>
              <a:gd name="connsiteY0" fmla="*/ 1271842 h 6011047"/>
              <a:gd name="connsiteX1" fmla="*/ 1271842 w 6231312"/>
              <a:gd name="connsiteY1" fmla="*/ 0 h 6011047"/>
              <a:gd name="connsiteX2" fmla="*/ 5384668 w 6231312"/>
              <a:gd name="connsiteY2" fmla="*/ 0 h 6011047"/>
              <a:gd name="connsiteX3" fmla="*/ 6231312 w 6231312"/>
              <a:gd name="connsiteY3" fmla="*/ 846643 h 6011047"/>
              <a:gd name="connsiteX4" fmla="*/ 6231311 w 6231312"/>
              <a:gd name="connsiteY4" fmla="*/ 4739207 h 6011047"/>
              <a:gd name="connsiteX5" fmla="*/ 4959471 w 6231312"/>
              <a:gd name="connsiteY5" fmla="*/ 6011047 h 6011047"/>
              <a:gd name="connsiteX6" fmla="*/ 4959471 w 6231312"/>
              <a:gd name="connsiteY6" fmla="*/ 2118485 h 6011047"/>
              <a:gd name="connsiteX7" fmla="*/ 4112828 w 6231312"/>
              <a:gd name="connsiteY7" fmla="*/ 1271842 h 6011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31312" h="6011047">
                <a:moveTo>
                  <a:pt x="0" y="1271842"/>
                </a:moveTo>
                <a:lnTo>
                  <a:pt x="1271842" y="0"/>
                </a:lnTo>
                <a:lnTo>
                  <a:pt x="5384668" y="0"/>
                </a:lnTo>
                <a:cubicBezTo>
                  <a:pt x="5852256" y="1"/>
                  <a:pt x="6231311" y="379055"/>
                  <a:pt x="6231312" y="846643"/>
                </a:cubicBezTo>
                <a:lnTo>
                  <a:pt x="6231311" y="4739207"/>
                </a:lnTo>
                <a:lnTo>
                  <a:pt x="4959471" y="6011047"/>
                </a:lnTo>
                <a:lnTo>
                  <a:pt x="4959471" y="2118485"/>
                </a:lnTo>
                <a:cubicBezTo>
                  <a:pt x="4959470" y="1650897"/>
                  <a:pt x="4580416" y="1271842"/>
                  <a:pt x="4112828" y="1271842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4427E6C7-2897-A647-AF61-975D5C154C97}"/>
              </a:ext>
            </a:extLst>
          </p:cNvPr>
          <p:cNvSpPr/>
          <p:nvPr/>
        </p:nvSpPr>
        <p:spPr>
          <a:xfrm rot="2700000">
            <a:off x="7187223" y="2253244"/>
            <a:ext cx="2347398" cy="2347398"/>
          </a:xfrm>
          <a:prstGeom prst="roundRect">
            <a:avLst>
              <a:gd name="adj" fmla="val 22578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6C5ED50-45DC-F24C-95F9-26264E275E8A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6BEF200-D169-B241-B1FC-496BEC8ACC28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39" name="Freeform 20">
                <a:extLst>
                  <a:ext uri="{FF2B5EF4-FFF2-40B4-BE49-F238E27FC236}">
                    <a16:creationId xmlns:a16="http://schemas.microsoft.com/office/drawing/2014/main" id="{47E63AA7-6A0E-024E-8AAC-F325F65EC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21">
                <a:extLst>
                  <a:ext uri="{FF2B5EF4-FFF2-40B4-BE49-F238E27FC236}">
                    <a16:creationId xmlns:a16="http://schemas.microsoft.com/office/drawing/2014/main" id="{37D1651C-DB6E-D44C-B890-5D7D69416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22">
                <a:extLst>
                  <a:ext uri="{FF2B5EF4-FFF2-40B4-BE49-F238E27FC236}">
                    <a16:creationId xmlns:a16="http://schemas.microsoft.com/office/drawing/2014/main" id="{62DE3CFA-B93A-B54B-8CD0-9685DAA69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23">
                <a:extLst>
                  <a:ext uri="{FF2B5EF4-FFF2-40B4-BE49-F238E27FC236}">
                    <a16:creationId xmlns:a16="http://schemas.microsoft.com/office/drawing/2014/main" id="{3CF6A472-BB85-4245-8B8A-BC963D513A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24">
                <a:extLst>
                  <a:ext uri="{FF2B5EF4-FFF2-40B4-BE49-F238E27FC236}">
                    <a16:creationId xmlns:a16="http://schemas.microsoft.com/office/drawing/2014/main" id="{26258004-0273-EC4B-9C54-DE3A03F02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id="{3B94E996-7E68-8E4B-8979-685216B42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1BDA4E7-E4A7-774D-8FAE-CE3CF0F78B00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391DC65-72A7-5F4A-9664-4E6D83597EF3}"/>
              </a:ext>
            </a:extLst>
          </p:cNvPr>
          <p:cNvGrpSpPr/>
          <p:nvPr/>
        </p:nvGrpSpPr>
        <p:grpSpPr>
          <a:xfrm>
            <a:off x="938593" y="839604"/>
            <a:ext cx="1944763" cy="802959"/>
            <a:chOff x="938593" y="929336"/>
            <a:chExt cx="1944763" cy="80295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D117F6-13E0-2D4A-92BF-A5A6993C952D}"/>
                </a:ext>
              </a:extLst>
            </p:cNvPr>
            <p:cNvSpPr/>
            <p:nvPr/>
          </p:nvSpPr>
          <p:spPr>
            <a:xfrm>
              <a:off x="938593" y="929336"/>
              <a:ext cx="194476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ABOUT</a:t>
              </a:r>
              <a:r>
                <a:rPr lang="en-US" sz="2800" b="1" dirty="0"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 </a:t>
              </a:r>
              <a:r>
                <a:rPr lang="en-US" sz="28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16F230C-64AB-D446-9DEB-A7B9E51EA8DD}"/>
                </a:ext>
              </a:extLst>
            </p:cNvPr>
            <p:cNvSpPr txBox="1"/>
            <p:nvPr/>
          </p:nvSpPr>
          <p:spPr>
            <a:xfrm>
              <a:off x="938593" y="1365564"/>
              <a:ext cx="19245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Great Subtitle Here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821BE293-25B7-D94F-9825-15B58E144216}"/>
                </a:ext>
              </a:extLst>
            </p:cNvPr>
            <p:cNvGrpSpPr/>
            <p:nvPr/>
          </p:nvGrpSpPr>
          <p:grpSpPr>
            <a:xfrm>
              <a:off x="1091027" y="1667524"/>
              <a:ext cx="910892" cy="64771"/>
              <a:chOff x="9179076" y="1527024"/>
              <a:chExt cx="910892" cy="64771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F3DCCF0-4F63-634A-99B3-BAB40CA76D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79076" y="1559409"/>
                <a:ext cx="378096" cy="0"/>
              </a:xfrm>
              <a:prstGeom prst="line">
                <a:avLst/>
              </a:prstGeom>
              <a:ln w="444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016D9407-4321-D147-97C4-3F865B96C7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602136" y="1527024"/>
                <a:ext cx="64771" cy="6477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02C6901-7B75-7B45-A34B-76EE1EDC0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11872" y="1559409"/>
                <a:ext cx="378096" cy="0"/>
              </a:xfrm>
              <a:prstGeom prst="line">
                <a:avLst/>
              </a:prstGeom>
              <a:ln w="44450" cap="rnd">
                <a:solidFill>
                  <a:schemeClr val="accent3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CC64E708-415D-5349-BF14-7BD797F530B6}"/>
              </a:ext>
            </a:extLst>
          </p:cNvPr>
          <p:cNvSpPr txBox="1"/>
          <p:nvPr/>
        </p:nvSpPr>
        <p:spPr>
          <a:xfrm>
            <a:off x="938593" y="2881243"/>
            <a:ext cx="2306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Description here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C5292CB-BF03-5442-A3DF-2E6F5293E6D9}"/>
              </a:ext>
            </a:extLst>
          </p:cNvPr>
          <p:cNvSpPr/>
          <p:nvPr/>
        </p:nvSpPr>
        <p:spPr>
          <a:xfrm>
            <a:off x="938593" y="1734151"/>
            <a:ext cx="4254148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</a:t>
            </a:r>
            <a:r>
              <a:rPr lang="en-US" sz="1200" cap="none" dirty="0">
                <a:solidFill>
                  <a:schemeClr val="tx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200" dirty="0">
              <a:solidFill>
                <a:schemeClr val="tx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046BC61-1EB9-DE48-B1DC-14B2E84FB016}"/>
              </a:ext>
            </a:extLst>
          </p:cNvPr>
          <p:cNvSpPr/>
          <p:nvPr/>
        </p:nvSpPr>
        <p:spPr>
          <a:xfrm>
            <a:off x="965243" y="3226464"/>
            <a:ext cx="3438361" cy="127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 is simply </a:t>
            </a:r>
            <a:r>
              <a:rPr lang="en-US" sz="1050" dirty="0">
                <a:solidFill>
                  <a:schemeClr val="tx1">
                    <a:alpha val="7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US" sz="800" dirty="0">
              <a:solidFill>
                <a:schemeClr val="tx1">
                  <a:alpha val="7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889A38C-0150-F643-9D0A-7B5C38FB6E32}"/>
              </a:ext>
            </a:extLst>
          </p:cNvPr>
          <p:cNvGrpSpPr/>
          <p:nvPr/>
        </p:nvGrpSpPr>
        <p:grpSpPr>
          <a:xfrm>
            <a:off x="1045627" y="4824927"/>
            <a:ext cx="3015533" cy="654970"/>
            <a:chOff x="810682" y="2035838"/>
            <a:chExt cx="3015533" cy="654970"/>
          </a:xfrm>
        </p:grpSpPr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A3806A66-92F1-3F49-9F10-24A881924C9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 rot="1800000">
              <a:off x="810682" y="2222876"/>
              <a:ext cx="217151" cy="285630"/>
            </a:xfrm>
            <a:custGeom>
              <a:avLst/>
              <a:gdLst>
                <a:gd name="T0" fmla="*/ 241 w 241"/>
                <a:gd name="T1" fmla="*/ 283 h 317"/>
                <a:gd name="T2" fmla="*/ 134 w 241"/>
                <a:gd name="T3" fmla="*/ 239 h 317"/>
                <a:gd name="T4" fmla="*/ 214 w 241"/>
                <a:gd name="T5" fmla="*/ 41 h 317"/>
                <a:gd name="T6" fmla="*/ 93 w 241"/>
                <a:gd name="T7" fmla="*/ 222 h 317"/>
                <a:gd name="T8" fmla="*/ 0 w 241"/>
                <a:gd name="T9" fmla="*/ 183 h 317"/>
                <a:gd name="T10" fmla="*/ 239 w 241"/>
                <a:gd name="T11" fmla="*/ 0 h 317"/>
                <a:gd name="T12" fmla="*/ 241 w 241"/>
                <a:gd name="T13" fmla="*/ 283 h 317"/>
                <a:gd name="T14" fmla="*/ 105 w 241"/>
                <a:gd name="T15" fmla="*/ 317 h 317"/>
                <a:gd name="T16" fmla="*/ 88 w 241"/>
                <a:gd name="T17" fmla="*/ 249 h 317"/>
                <a:gd name="T18" fmla="*/ 149 w 241"/>
                <a:gd name="T19" fmla="*/ 271 h 317"/>
                <a:gd name="T20" fmla="*/ 105 w 241"/>
                <a:gd name="T21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317">
                  <a:moveTo>
                    <a:pt x="241" y="283"/>
                  </a:moveTo>
                  <a:lnTo>
                    <a:pt x="134" y="239"/>
                  </a:lnTo>
                  <a:lnTo>
                    <a:pt x="214" y="41"/>
                  </a:lnTo>
                  <a:lnTo>
                    <a:pt x="93" y="222"/>
                  </a:lnTo>
                  <a:lnTo>
                    <a:pt x="0" y="183"/>
                  </a:lnTo>
                  <a:lnTo>
                    <a:pt x="239" y="0"/>
                  </a:lnTo>
                  <a:lnTo>
                    <a:pt x="241" y="283"/>
                  </a:lnTo>
                  <a:close/>
                  <a:moveTo>
                    <a:pt x="105" y="317"/>
                  </a:moveTo>
                  <a:lnTo>
                    <a:pt x="88" y="249"/>
                  </a:lnTo>
                  <a:lnTo>
                    <a:pt x="149" y="271"/>
                  </a:lnTo>
                  <a:lnTo>
                    <a:pt x="105" y="3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C041B45-AD49-0B42-8F0B-2B22606523D2}"/>
                </a:ext>
              </a:extLst>
            </p:cNvPr>
            <p:cNvSpPr txBox="1"/>
            <p:nvPr/>
          </p:nvSpPr>
          <p:spPr>
            <a:xfrm>
              <a:off x="1085242" y="2035838"/>
              <a:ext cx="18921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Subtitle Here </a:t>
              </a:r>
              <a:endParaRPr lang="en-US" sz="1400" b="1" dirty="0">
                <a:solidFill>
                  <a:schemeClr val="accent3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B0D04A2-9B5D-DC4C-BECD-01419349E2DA}"/>
                </a:ext>
              </a:extLst>
            </p:cNvPr>
            <p:cNvSpPr/>
            <p:nvPr/>
          </p:nvSpPr>
          <p:spPr>
            <a:xfrm>
              <a:off x="1085243" y="2259921"/>
              <a:ext cx="274097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Nam ornate pharetra seem vitae bandit. Aliquam sed masa vitae 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C2ABD68-3950-9C46-883A-53AA1CB26FE7}"/>
              </a:ext>
            </a:extLst>
          </p:cNvPr>
          <p:cNvGrpSpPr/>
          <p:nvPr/>
        </p:nvGrpSpPr>
        <p:grpSpPr>
          <a:xfrm>
            <a:off x="1146125" y="5473441"/>
            <a:ext cx="3492424" cy="278418"/>
            <a:chOff x="1277999" y="5704551"/>
            <a:chExt cx="3492424" cy="278418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EB797E-DE0C-0349-BDB0-4886BC3B0382}"/>
                </a:ext>
              </a:extLst>
            </p:cNvPr>
            <p:cNvCxnSpPr>
              <a:cxnSpLocks/>
            </p:cNvCxnSpPr>
            <p:nvPr/>
          </p:nvCxnSpPr>
          <p:spPr>
            <a:xfrm>
              <a:off x="1305503" y="5843051"/>
              <a:ext cx="2983947" cy="0"/>
            </a:xfrm>
            <a:prstGeom prst="line">
              <a:avLst/>
            </a:prstGeom>
            <a:ln w="174625" cap="rnd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1D23F35-736D-974E-977B-1FA88B883005}"/>
                </a:ext>
              </a:extLst>
            </p:cNvPr>
            <p:cNvCxnSpPr>
              <a:cxnSpLocks/>
            </p:cNvCxnSpPr>
            <p:nvPr/>
          </p:nvCxnSpPr>
          <p:spPr>
            <a:xfrm>
              <a:off x="1305503" y="5843051"/>
              <a:ext cx="2443779" cy="0"/>
            </a:xfrm>
            <a:prstGeom prst="line">
              <a:avLst/>
            </a:prstGeom>
            <a:ln w="174625" cap="rnd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720423B-E2C2-DF44-B3F6-46C45806994C}"/>
                </a:ext>
              </a:extLst>
            </p:cNvPr>
            <p:cNvSpPr txBox="1"/>
            <p:nvPr/>
          </p:nvSpPr>
          <p:spPr>
            <a:xfrm>
              <a:off x="1277999" y="5704551"/>
              <a:ext cx="7200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subtitle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DF1CCF8-06B3-B747-B97C-EEA51C0AA6D9}"/>
                </a:ext>
              </a:extLst>
            </p:cNvPr>
            <p:cNvSpPr txBox="1"/>
            <p:nvPr/>
          </p:nvSpPr>
          <p:spPr>
            <a:xfrm>
              <a:off x="4343704" y="5721359"/>
              <a:ext cx="4267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80</a:t>
              </a:r>
              <a:r>
                <a:rPr lang="en-US" sz="1100" baseline="30000" dirty="0">
                  <a:solidFill>
                    <a:schemeClr val="tx1">
                      <a:alpha val="7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%</a:t>
              </a: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BE3651B-6B74-DA46-807F-C28DA8D6563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6" r="218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8858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FA0FE66-87FA-BF4D-8353-8EBE070433A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6" b="9586"/>
          <a:stretch>
            <a:fillRect/>
          </a:stretch>
        </p:blipFill>
        <p:spPr/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C6CB41C8-D4B9-B647-A6BA-7D029461714B}"/>
              </a:ext>
            </a:extLst>
          </p:cNvPr>
          <p:cNvGrpSpPr/>
          <p:nvPr/>
        </p:nvGrpSpPr>
        <p:grpSpPr>
          <a:xfrm>
            <a:off x="1765248" y="1666964"/>
            <a:ext cx="8661505" cy="3783679"/>
            <a:chOff x="1765248" y="1537160"/>
            <a:chExt cx="8661505" cy="3783679"/>
          </a:xfrm>
          <a:solidFill>
            <a:srgbClr val="090A0C">
              <a:alpha val="50000"/>
            </a:srgbClr>
          </a:solidFill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D6E5FF0E-3F76-F64A-8034-653C1AD81FDE}"/>
                </a:ext>
              </a:extLst>
            </p:cNvPr>
            <p:cNvSpPr/>
            <p:nvPr/>
          </p:nvSpPr>
          <p:spPr>
            <a:xfrm rot="2700000">
              <a:off x="1765248" y="2371566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64DED729-8240-5143-95C8-0BC4DED7BBA0}"/>
                </a:ext>
              </a:extLst>
            </p:cNvPr>
            <p:cNvSpPr/>
            <p:nvPr/>
          </p:nvSpPr>
          <p:spPr>
            <a:xfrm rot="2700000">
              <a:off x="2820865" y="3205973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F5DD0290-1A86-F642-AE8C-A40F54119628}"/>
                </a:ext>
              </a:extLst>
            </p:cNvPr>
            <p:cNvSpPr/>
            <p:nvPr/>
          </p:nvSpPr>
          <p:spPr>
            <a:xfrm rot="2700000">
              <a:off x="3876482" y="4048655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72206922-2B1F-CC4D-993B-2CB31507DEC2}"/>
                </a:ext>
              </a:extLst>
            </p:cNvPr>
            <p:cNvSpPr/>
            <p:nvPr/>
          </p:nvSpPr>
          <p:spPr>
            <a:xfrm rot="2700000">
              <a:off x="4932099" y="3205973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FC4C0D8-EE34-F343-B5A6-96C0E19DDB6F}"/>
                </a:ext>
              </a:extLst>
            </p:cNvPr>
            <p:cNvSpPr/>
            <p:nvPr/>
          </p:nvSpPr>
          <p:spPr>
            <a:xfrm rot="2700000">
              <a:off x="7043333" y="1537160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7727EBE7-8ED3-5D45-95E1-FE5121E00F82}"/>
                </a:ext>
              </a:extLst>
            </p:cNvPr>
            <p:cNvSpPr/>
            <p:nvPr/>
          </p:nvSpPr>
          <p:spPr>
            <a:xfrm rot="2700000">
              <a:off x="8098950" y="4048655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447D92DD-0E22-B841-8EAB-55687F8F9B08}"/>
                </a:ext>
              </a:extLst>
            </p:cNvPr>
            <p:cNvSpPr/>
            <p:nvPr/>
          </p:nvSpPr>
          <p:spPr>
            <a:xfrm rot="2700000">
              <a:off x="9154569" y="3205973"/>
              <a:ext cx="1272184" cy="1272184"/>
            </a:xfrm>
            <a:prstGeom prst="roundRect">
              <a:avLst>
                <a:gd name="adj" fmla="val 2257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31970D91-5129-744A-9BE6-803B3BC4F9B0}"/>
              </a:ext>
            </a:extLst>
          </p:cNvPr>
          <p:cNvSpPr/>
          <p:nvPr/>
        </p:nvSpPr>
        <p:spPr>
          <a:xfrm>
            <a:off x="3574572" y="728320"/>
            <a:ext cx="1944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</a:t>
            </a:r>
            <a:r>
              <a:rPr lang="en-US" sz="2800" b="1" dirty="0"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 </a:t>
            </a:r>
            <a:r>
              <a:rPr lang="en-US" sz="28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56A9EF-590C-7F4A-B73A-A07319DA281E}"/>
              </a:ext>
            </a:extLst>
          </p:cNvPr>
          <p:cNvSpPr txBox="1"/>
          <p:nvPr/>
        </p:nvSpPr>
        <p:spPr>
          <a:xfrm>
            <a:off x="3584703" y="1154500"/>
            <a:ext cx="1924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alpha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Great Subtitle Here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8ACD08D-9777-EF4E-86A6-C760DFDB73F2}"/>
              </a:ext>
            </a:extLst>
          </p:cNvPr>
          <p:cNvGrpSpPr/>
          <p:nvPr/>
        </p:nvGrpSpPr>
        <p:grpSpPr>
          <a:xfrm>
            <a:off x="4091507" y="1456460"/>
            <a:ext cx="910892" cy="64771"/>
            <a:chOff x="9179076" y="1527024"/>
            <a:chExt cx="910892" cy="64771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C9FB46E8-65D6-094C-8687-D19B7DC628C5}"/>
                </a:ext>
              </a:extLst>
            </p:cNvPr>
            <p:cNvCxnSpPr>
              <a:cxnSpLocks/>
            </p:cNvCxnSpPr>
            <p:nvPr/>
          </p:nvCxnSpPr>
          <p:spPr>
            <a:xfrm>
              <a:off x="9179076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4D9C35E-3F18-3F45-AD4F-F5EF90D17A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2136" y="1527024"/>
              <a:ext cx="64771" cy="647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136D7C7-3B51-C64B-86A8-D0E1849028BD}"/>
                </a:ext>
              </a:extLst>
            </p:cNvPr>
            <p:cNvCxnSpPr>
              <a:cxnSpLocks/>
            </p:cNvCxnSpPr>
            <p:nvPr/>
          </p:nvCxnSpPr>
          <p:spPr>
            <a:xfrm>
              <a:off x="9711872" y="1559409"/>
              <a:ext cx="378096" cy="0"/>
            </a:xfrm>
            <a:prstGeom prst="line">
              <a:avLst/>
            </a:prstGeom>
            <a:ln w="44450" cap="rnd">
              <a:solidFill>
                <a:schemeClr val="accent3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DCD90AEB-067F-074F-8045-7E381D87B2A2}"/>
              </a:ext>
            </a:extLst>
          </p:cNvPr>
          <p:cNvSpPr/>
          <p:nvPr/>
        </p:nvSpPr>
        <p:spPr>
          <a:xfrm>
            <a:off x="515705" y="4752462"/>
            <a:ext cx="26645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cap="none" dirty="0">
                <a:solidFill>
                  <a:schemeClr val="tx1">
                    <a:alpha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Nam ornate pharetra </a:t>
            </a:r>
            <a:r>
              <a:rPr lang="en-US" sz="1200" cap="none" dirty="0">
                <a:solidFill>
                  <a:schemeClr val="tx1">
                    <a:alpha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seem vitae bandit. Aliquam sed masa vitae rises so dales moles tie vitae sit amet arcus. Nunc ejecta's Leo neck Est dap bus a pellentesque erat </a:t>
            </a:r>
            <a:endParaRPr lang="en-US" sz="1200" dirty="0">
              <a:solidFill>
                <a:schemeClr val="tx1">
                  <a:alpha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303BC38-FF65-A74F-9365-778C11B0E368}"/>
              </a:ext>
            </a:extLst>
          </p:cNvPr>
          <p:cNvSpPr txBox="1"/>
          <p:nvPr/>
        </p:nvSpPr>
        <p:spPr>
          <a:xfrm>
            <a:off x="515705" y="4414441"/>
            <a:ext cx="2306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alpha val="80000"/>
                  </a:schemeClr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Description here 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BE87650-E662-B74B-9271-7927CDC59EF1}"/>
              </a:ext>
            </a:extLst>
          </p:cNvPr>
          <p:cNvGrpSpPr/>
          <p:nvPr/>
        </p:nvGrpSpPr>
        <p:grpSpPr>
          <a:xfrm>
            <a:off x="652903" y="5843691"/>
            <a:ext cx="242686" cy="262455"/>
            <a:chOff x="4622242" y="432080"/>
            <a:chExt cx="293650" cy="422686"/>
          </a:xfrm>
        </p:grpSpPr>
        <p:sp>
          <p:nvSpPr>
            <p:cNvPr id="86" name="Chevron 85">
              <a:extLst>
                <a:ext uri="{FF2B5EF4-FFF2-40B4-BE49-F238E27FC236}">
                  <a16:creationId xmlns:a16="http://schemas.microsoft.com/office/drawing/2014/main" id="{5ED9D629-F8D4-2248-9571-940631CAC057}"/>
                </a:ext>
              </a:extLst>
            </p:cNvPr>
            <p:cNvSpPr/>
            <p:nvPr/>
          </p:nvSpPr>
          <p:spPr>
            <a:xfrm>
              <a:off x="4622242" y="432080"/>
              <a:ext cx="171067" cy="422686"/>
            </a:xfrm>
            <a:prstGeom prst="chevron">
              <a:avLst>
                <a:gd name="adj" fmla="val 5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7" name="Chevron 86">
              <a:extLst>
                <a:ext uri="{FF2B5EF4-FFF2-40B4-BE49-F238E27FC236}">
                  <a16:creationId xmlns:a16="http://schemas.microsoft.com/office/drawing/2014/main" id="{1F27211C-6CDD-4F40-940E-630F9856649C}"/>
                </a:ext>
              </a:extLst>
            </p:cNvPr>
            <p:cNvSpPr/>
            <p:nvPr/>
          </p:nvSpPr>
          <p:spPr>
            <a:xfrm>
              <a:off x="4744825" y="432080"/>
              <a:ext cx="171067" cy="422686"/>
            </a:xfrm>
            <a:prstGeom prst="chevron">
              <a:avLst>
                <a:gd name="adj" fmla="val 5333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80716B4-1B2C-AB4E-82A3-C825D858C56C}"/>
              </a:ext>
            </a:extLst>
          </p:cNvPr>
          <p:cNvGrpSpPr/>
          <p:nvPr/>
        </p:nvGrpSpPr>
        <p:grpSpPr>
          <a:xfrm>
            <a:off x="10824499" y="6324019"/>
            <a:ext cx="1178993" cy="353943"/>
            <a:chOff x="10703868" y="6364211"/>
            <a:chExt cx="1178993" cy="353943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315A53D-D314-5D4C-9754-623F91F985D7}"/>
                </a:ext>
              </a:extLst>
            </p:cNvPr>
            <p:cNvGrpSpPr/>
            <p:nvPr/>
          </p:nvGrpSpPr>
          <p:grpSpPr>
            <a:xfrm>
              <a:off x="10703868" y="6419366"/>
              <a:ext cx="260405" cy="252897"/>
              <a:chOff x="2704212" y="4235573"/>
              <a:chExt cx="1531178" cy="1487028"/>
            </a:xfrm>
          </p:grpSpPr>
          <p:sp>
            <p:nvSpPr>
              <p:cNvPr id="91" name="Freeform 20">
                <a:extLst>
                  <a:ext uri="{FF2B5EF4-FFF2-40B4-BE49-F238E27FC236}">
                    <a16:creationId xmlns:a16="http://schemas.microsoft.com/office/drawing/2014/main" id="{722597F0-3E0D-2E48-8C8C-BD155FA92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4212" y="4250958"/>
                <a:ext cx="749200" cy="1042859"/>
              </a:xfrm>
              <a:custGeom>
                <a:avLst/>
                <a:gdLst>
                  <a:gd name="T0" fmla="*/ 847 w 1103"/>
                  <a:gd name="T1" fmla="*/ 589 h 1535"/>
                  <a:gd name="T2" fmla="*/ 624 w 1103"/>
                  <a:gd name="T3" fmla="*/ 720 h 1535"/>
                  <a:gd name="T4" fmla="*/ 864 w 1103"/>
                  <a:gd name="T5" fmla="*/ 383 h 1535"/>
                  <a:gd name="T6" fmla="*/ 965 w 1103"/>
                  <a:gd name="T7" fmla="*/ 140 h 1535"/>
                  <a:gd name="T8" fmla="*/ 721 w 1103"/>
                  <a:gd name="T9" fmla="*/ 39 h 1535"/>
                  <a:gd name="T10" fmla="*/ 325 w 1103"/>
                  <a:gd name="T11" fmla="*/ 323 h 1535"/>
                  <a:gd name="T12" fmla="*/ 361 w 1103"/>
                  <a:gd name="T13" fmla="*/ 974 h 1535"/>
                  <a:gd name="T14" fmla="*/ 292 w 1103"/>
                  <a:gd name="T15" fmla="*/ 1054 h 1535"/>
                  <a:gd name="T16" fmla="*/ 32 w 1103"/>
                  <a:gd name="T17" fmla="*/ 1146 h 1535"/>
                  <a:gd name="T18" fmla="*/ 164 w 1103"/>
                  <a:gd name="T19" fmla="*/ 1405 h 1535"/>
                  <a:gd name="T20" fmla="*/ 507 w 1103"/>
                  <a:gd name="T21" fmla="*/ 1529 h 1535"/>
                  <a:gd name="T22" fmla="*/ 857 w 1103"/>
                  <a:gd name="T23" fmla="*/ 1243 h 1535"/>
                  <a:gd name="T24" fmla="*/ 818 w 1103"/>
                  <a:gd name="T25" fmla="*/ 1099 h 1535"/>
                  <a:gd name="T26" fmla="*/ 847 w 1103"/>
                  <a:gd name="T27" fmla="*/ 1101 h 1535"/>
                  <a:gd name="T28" fmla="*/ 1103 w 1103"/>
                  <a:gd name="T29" fmla="*/ 845 h 1535"/>
                  <a:gd name="T30" fmla="*/ 847 w 1103"/>
                  <a:gd name="T31" fmla="*/ 589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03" h="1535">
                    <a:moveTo>
                      <a:pt x="847" y="589"/>
                    </a:moveTo>
                    <a:cubicBezTo>
                      <a:pt x="751" y="589"/>
                      <a:pt x="667" y="642"/>
                      <a:pt x="624" y="720"/>
                    </a:cubicBezTo>
                    <a:cubicBezTo>
                      <a:pt x="590" y="596"/>
                      <a:pt x="630" y="481"/>
                      <a:pt x="864" y="383"/>
                    </a:cubicBezTo>
                    <a:cubicBezTo>
                      <a:pt x="959" y="344"/>
                      <a:pt x="1004" y="235"/>
                      <a:pt x="965" y="140"/>
                    </a:cubicBezTo>
                    <a:cubicBezTo>
                      <a:pt x="925" y="45"/>
                      <a:pt x="816" y="0"/>
                      <a:pt x="721" y="39"/>
                    </a:cubicBezTo>
                    <a:cubicBezTo>
                      <a:pt x="565" y="104"/>
                      <a:pt x="431" y="203"/>
                      <a:pt x="325" y="323"/>
                    </a:cubicBezTo>
                    <a:cubicBezTo>
                      <a:pt x="117" y="558"/>
                      <a:pt x="245" y="782"/>
                      <a:pt x="361" y="974"/>
                    </a:cubicBezTo>
                    <a:cubicBezTo>
                      <a:pt x="547" y="1283"/>
                      <a:pt x="351" y="1176"/>
                      <a:pt x="292" y="1054"/>
                    </a:cubicBezTo>
                    <a:cubicBezTo>
                      <a:pt x="171" y="804"/>
                      <a:pt x="0" y="946"/>
                      <a:pt x="32" y="1146"/>
                    </a:cubicBezTo>
                    <a:cubicBezTo>
                      <a:pt x="48" y="1247"/>
                      <a:pt x="89" y="1333"/>
                      <a:pt x="164" y="1405"/>
                    </a:cubicBezTo>
                    <a:cubicBezTo>
                      <a:pt x="252" y="1488"/>
                      <a:pt x="384" y="1535"/>
                      <a:pt x="507" y="1529"/>
                    </a:cubicBezTo>
                    <a:cubicBezTo>
                      <a:pt x="687" y="1521"/>
                      <a:pt x="847" y="1397"/>
                      <a:pt x="857" y="1243"/>
                    </a:cubicBezTo>
                    <a:cubicBezTo>
                      <a:pt x="855" y="1196"/>
                      <a:pt x="840" y="1148"/>
                      <a:pt x="818" y="1099"/>
                    </a:cubicBezTo>
                    <a:cubicBezTo>
                      <a:pt x="827" y="1101"/>
                      <a:pt x="837" y="1101"/>
                      <a:pt x="847" y="1101"/>
                    </a:cubicBezTo>
                    <a:cubicBezTo>
                      <a:pt x="988" y="1101"/>
                      <a:pt x="1103" y="987"/>
                      <a:pt x="1103" y="845"/>
                    </a:cubicBezTo>
                    <a:cubicBezTo>
                      <a:pt x="1103" y="704"/>
                      <a:pt x="988" y="589"/>
                      <a:pt x="847" y="5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21">
                <a:extLst>
                  <a:ext uri="{FF2B5EF4-FFF2-40B4-BE49-F238E27FC236}">
                    <a16:creationId xmlns:a16="http://schemas.microsoft.com/office/drawing/2014/main" id="{8EE65294-0B7A-3C47-8F08-850B12CCB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086" y="4235573"/>
                <a:ext cx="873955" cy="929811"/>
              </a:xfrm>
              <a:custGeom>
                <a:avLst/>
                <a:gdLst>
                  <a:gd name="T0" fmla="*/ 636 w 1287"/>
                  <a:gd name="T1" fmla="*/ 416 h 1369"/>
                  <a:gd name="T2" fmla="*/ 601 w 1287"/>
                  <a:gd name="T3" fmla="*/ 316 h 1369"/>
                  <a:gd name="T4" fmla="*/ 652 w 1287"/>
                  <a:gd name="T5" fmla="*/ 45 h 1369"/>
                  <a:gd name="T6" fmla="*/ 362 w 1287"/>
                  <a:gd name="T7" fmla="*/ 30 h 1369"/>
                  <a:gd name="T8" fmla="*/ 82 w 1287"/>
                  <a:gd name="T9" fmla="*/ 265 h 1369"/>
                  <a:gd name="T10" fmla="*/ 155 w 1287"/>
                  <a:gd name="T11" fmla="*/ 711 h 1369"/>
                  <a:gd name="T12" fmla="*/ 310 w 1287"/>
                  <a:gd name="T13" fmla="*/ 750 h 1369"/>
                  <a:gd name="T14" fmla="*/ 257 w 1287"/>
                  <a:gd name="T15" fmla="*/ 905 h 1369"/>
                  <a:gd name="T16" fmla="*/ 513 w 1287"/>
                  <a:gd name="T17" fmla="*/ 1161 h 1369"/>
                  <a:gd name="T18" fmla="*/ 769 w 1287"/>
                  <a:gd name="T19" fmla="*/ 905 h 1369"/>
                  <a:gd name="T20" fmla="*/ 732 w 1287"/>
                  <a:gd name="T21" fmla="*/ 772 h 1369"/>
                  <a:gd name="T22" fmla="*/ 896 w 1287"/>
                  <a:gd name="T23" fmla="*/ 1146 h 1369"/>
                  <a:gd name="T24" fmla="*/ 1057 w 1287"/>
                  <a:gd name="T25" fmla="*/ 1355 h 1369"/>
                  <a:gd name="T26" fmla="*/ 1266 w 1287"/>
                  <a:gd name="T27" fmla="*/ 1195 h 1369"/>
                  <a:gd name="T28" fmla="*/ 1218 w 1287"/>
                  <a:gd name="T29" fmla="*/ 710 h 1369"/>
                  <a:gd name="T30" fmla="*/ 636 w 1287"/>
                  <a:gd name="T31" fmla="*/ 416 h 1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7" h="1369">
                    <a:moveTo>
                      <a:pt x="636" y="416"/>
                    </a:moveTo>
                    <a:cubicBezTo>
                      <a:pt x="275" y="422"/>
                      <a:pt x="466" y="306"/>
                      <a:pt x="601" y="316"/>
                    </a:cubicBezTo>
                    <a:cubicBezTo>
                      <a:pt x="879" y="337"/>
                      <a:pt x="841" y="117"/>
                      <a:pt x="652" y="45"/>
                    </a:cubicBezTo>
                    <a:cubicBezTo>
                      <a:pt x="556" y="8"/>
                      <a:pt x="462" y="0"/>
                      <a:pt x="362" y="30"/>
                    </a:cubicBezTo>
                    <a:cubicBezTo>
                      <a:pt x="245" y="64"/>
                      <a:pt x="139" y="155"/>
                      <a:pt x="82" y="265"/>
                    </a:cubicBezTo>
                    <a:cubicBezTo>
                      <a:pt x="0" y="424"/>
                      <a:pt x="27" y="625"/>
                      <a:pt x="155" y="711"/>
                    </a:cubicBezTo>
                    <a:cubicBezTo>
                      <a:pt x="200" y="734"/>
                      <a:pt x="253" y="745"/>
                      <a:pt x="310" y="750"/>
                    </a:cubicBezTo>
                    <a:cubicBezTo>
                      <a:pt x="277" y="793"/>
                      <a:pt x="257" y="847"/>
                      <a:pt x="257" y="905"/>
                    </a:cubicBezTo>
                    <a:cubicBezTo>
                      <a:pt x="257" y="1046"/>
                      <a:pt x="372" y="1161"/>
                      <a:pt x="513" y="1161"/>
                    </a:cubicBezTo>
                    <a:cubicBezTo>
                      <a:pt x="654" y="1161"/>
                      <a:pt x="769" y="1046"/>
                      <a:pt x="769" y="905"/>
                    </a:cubicBezTo>
                    <a:cubicBezTo>
                      <a:pt x="769" y="856"/>
                      <a:pt x="755" y="811"/>
                      <a:pt x="732" y="772"/>
                    </a:cubicBezTo>
                    <a:cubicBezTo>
                      <a:pt x="851" y="807"/>
                      <a:pt x="928" y="900"/>
                      <a:pt x="896" y="1146"/>
                    </a:cubicBezTo>
                    <a:cubicBezTo>
                      <a:pt x="883" y="1248"/>
                      <a:pt x="955" y="1342"/>
                      <a:pt x="1057" y="1355"/>
                    </a:cubicBezTo>
                    <a:cubicBezTo>
                      <a:pt x="1159" y="1369"/>
                      <a:pt x="1252" y="1297"/>
                      <a:pt x="1266" y="1195"/>
                    </a:cubicBezTo>
                    <a:cubicBezTo>
                      <a:pt x="1287" y="1028"/>
                      <a:pt x="1269" y="862"/>
                      <a:pt x="1218" y="710"/>
                    </a:cubicBezTo>
                    <a:cubicBezTo>
                      <a:pt x="1118" y="412"/>
                      <a:pt x="860" y="412"/>
                      <a:pt x="636" y="41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Freeform 22">
                <a:extLst>
                  <a:ext uri="{FF2B5EF4-FFF2-40B4-BE49-F238E27FC236}">
                    <a16:creationId xmlns:a16="http://schemas.microsoft.com/office/drawing/2014/main" id="{4B126362-6C72-4947-B0CB-5763A2771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4987449"/>
                <a:ext cx="1077310" cy="735152"/>
              </a:xfrm>
              <a:custGeom>
                <a:avLst/>
                <a:gdLst>
                  <a:gd name="T0" fmla="*/ 1072 w 1586"/>
                  <a:gd name="T1" fmla="*/ 98 h 1082"/>
                  <a:gd name="T2" fmla="*/ 998 w 1586"/>
                  <a:gd name="T3" fmla="*/ 164 h 1082"/>
                  <a:gd name="T4" fmla="*/ 759 w 1586"/>
                  <a:gd name="T5" fmla="*/ 0 h 1082"/>
                  <a:gd name="T6" fmla="*/ 503 w 1586"/>
                  <a:gd name="T7" fmla="*/ 256 h 1082"/>
                  <a:gd name="T8" fmla="*/ 759 w 1586"/>
                  <a:gd name="T9" fmla="*/ 512 h 1082"/>
                  <a:gd name="T10" fmla="*/ 779 w 1586"/>
                  <a:gd name="T11" fmla="*/ 511 h 1082"/>
                  <a:gd name="T12" fmla="*/ 324 w 1586"/>
                  <a:gd name="T13" fmla="*/ 522 h 1082"/>
                  <a:gd name="T14" fmla="*/ 63 w 1586"/>
                  <a:gd name="T15" fmla="*/ 557 h 1082"/>
                  <a:gd name="T16" fmla="*/ 97 w 1586"/>
                  <a:gd name="T17" fmla="*/ 818 h 1082"/>
                  <a:gd name="T18" fmla="*/ 541 w 1586"/>
                  <a:gd name="T19" fmla="*/ 1019 h 1082"/>
                  <a:gd name="T20" fmla="*/ 1087 w 1586"/>
                  <a:gd name="T21" fmla="*/ 662 h 1082"/>
                  <a:gd name="T22" fmla="*/ 1190 w 1586"/>
                  <a:gd name="T23" fmla="*/ 682 h 1082"/>
                  <a:gd name="T24" fmla="*/ 1400 w 1586"/>
                  <a:gd name="T25" fmla="*/ 862 h 1082"/>
                  <a:gd name="T26" fmla="*/ 1558 w 1586"/>
                  <a:gd name="T27" fmla="*/ 618 h 1082"/>
                  <a:gd name="T28" fmla="*/ 1494 w 1586"/>
                  <a:gd name="T29" fmla="*/ 258 h 1082"/>
                  <a:gd name="T30" fmla="*/ 1072 w 1586"/>
                  <a:gd name="T31" fmla="*/ 9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6" h="1082">
                    <a:moveTo>
                      <a:pt x="1072" y="98"/>
                    </a:moveTo>
                    <a:cubicBezTo>
                      <a:pt x="1045" y="115"/>
                      <a:pt x="1021" y="138"/>
                      <a:pt x="998" y="164"/>
                    </a:cubicBezTo>
                    <a:cubicBezTo>
                      <a:pt x="961" y="68"/>
                      <a:pt x="868" y="0"/>
                      <a:pt x="759" y="0"/>
                    </a:cubicBezTo>
                    <a:cubicBezTo>
                      <a:pt x="618" y="0"/>
                      <a:pt x="503" y="114"/>
                      <a:pt x="503" y="256"/>
                    </a:cubicBezTo>
                    <a:cubicBezTo>
                      <a:pt x="503" y="397"/>
                      <a:pt x="618" y="512"/>
                      <a:pt x="759" y="512"/>
                    </a:cubicBezTo>
                    <a:cubicBezTo>
                      <a:pt x="766" y="512"/>
                      <a:pt x="772" y="512"/>
                      <a:pt x="779" y="511"/>
                    </a:cubicBezTo>
                    <a:cubicBezTo>
                      <a:pt x="683" y="640"/>
                      <a:pt x="559" y="702"/>
                      <a:pt x="324" y="522"/>
                    </a:cubicBezTo>
                    <a:cubicBezTo>
                      <a:pt x="242" y="460"/>
                      <a:pt x="125" y="475"/>
                      <a:pt x="63" y="557"/>
                    </a:cubicBezTo>
                    <a:cubicBezTo>
                      <a:pt x="0" y="638"/>
                      <a:pt x="15" y="755"/>
                      <a:pt x="97" y="818"/>
                    </a:cubicBezTo>
                    <a:cubicBezTo>
                      <a:pt x="231" y="920"/>
                      <a:pt x="383" y="987"/>
                      <a:pt x="541" y="1019"/>
                    </a:cubicBezTo>
                    <a:cubicBezTo>
                      <a:pt x="848" y="1082"/>
                      <a:pt x="978" y="859"/>
                      <a:pt x="1087" y="662"/>
                    </a:cubicBezTo>
                    <a:cubicBezTo>
                      <a:pt x="1261" y="347"/>
                      <a:pt x="1267" y="570"/>
                      <a:pt x="1190" y="682"/>
                    </a:cubicBezTo>
                    <a:cubicBezTo>
                      <a:pt x="1034" y="912"/>
                      <a:pt x="1243" y="989"/>
                      <a:pt x="1400" y="862"/>
                    </a:cubicBezTo>
                    <a:cubicBezTo>
                      <a:pt x="1480" y="797"/>
                      <a:pt x="1534" y="719"/>
                      <a:pt x="1558" y="618"/>
                    </a:cubicBezTo>
                    <a:cubicBezTo>
                      <a:pt x="1586" y="500"/>
                      <a:pt x="1561" y="362"/>
                      <a:pt x="1494" y="258"/>
                    </a:cubicBezTo>
                    <a:cubicBezTo>
                      <a:pt x="1398" y="107"/>
                      <a:pt x="1210" y="30"/>
                      <a:pt x="1072" y="9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accent1"/>
                  </a:gs>
                  <a:gs pos="0">
                    <a:schemeClr val="accent3"/>
                  </a:gs>
                </a:gsLst>
                <a:lin ang="108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23">
                <a:extLst>
                  <a:ext uri="{FF2B5EF4-FFF2-40B4-BE49-F238E27FC236}">
                    <a16:creationId xmlns:a16="http://schemas.microsoft.com/office/drawing/2014/main" id="{8F16EA75-90FE-6A4A-8823-C4FEB8887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2729" y="4757337"/>
                <a:ext cx="392661" cy="407377"/>
              </a:xfrm>
              <a:custGeom>
                <a:avLst/>
                <a:gdLst>
                  <a:gd name="T0" fmla="*/ 0 w 578"/>
                  <a:gd name="T1" fmla="*/ 0 h 600"/>
                  <a:gd name="T2" fmla="*/ 181 w 578"/>
                  <a:gd name="T3" fmla="*/ 382 h 600"/>
                  <a:gd name="T4" fmla="*/ 344 w 578"/>
                  <a:gd name="T5" fmla="*/ 588 h 600"/>
                  <a:gd name="T6" fmla="*/ 551 w 578"/>
                  <a:gd name="T7" fmla="*/ 425 h 600"/>
                  <a:gd name="T8" fmla="*/ 0 w 578"/>
                  <a:gd name="T9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8" h="600">
                    <a:moveTo>
                      <a:pt x="0" y="0"/>
                    </a:moveTo>
                    <a:cubicBezTo>
                      <a:pt x="125" y="30"/>
                      <a:pt x="210" y="128"/>
                      <a:pt x="181" y="382"/>
                    </a:cubicBezTo>
                    <a:cubicBezTo>
                      <a:pt x="169" y="484"/>
                      <a:pt x="242" y="576"/>
                      <a:pt x="344" y="588"/>
                    </a:cubicBezTo>
                    <a:cubicBezTo>
                      <a:pt x="446" y="600"/>
                      <a:pt x="539" y="527"/>
                      <a:pt x="551" y="425"/>
                    </a:cubicBezTo>
                    <a:cubicBezTo>
                      <a:pt x="578" y="185"/>
                      <a:pt x="191" y="32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Freeform 24">
                <a:extLst>
                  <a:ext uri="{FF2B5EF4-FFF2-40B4-BE49-F238E27FC236}">
                    <a16:creationId xmlns:a16="http://schemas.microsoft.com/office/drawing/2014/main" id="{0663AC63-5038-3E4D-BA53-502AF96F4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9108" y="5299838"/>
                <a:ext cx="500693" cy="343160"/>
              </a:xfrm>
              <a:custGeom>
                <a:avLst/>
                <a:gdLst>
                  <a:gd name="T0" fmla="*/ 324 w 737"/>
                  <a:gd name="T1" fmla="*/ 63 h 505"/>
                  <a:gd name="T2" fmla="*/ 63 w 737"/>
                  <a:gd name="T3" fmla="*/ 97 h 505"/>
                  <a:gd name="T4" fmla="*/ 96 w 737"/>
                  <a:gd name="T5" fmla="*/ 358 h 505"/>
                  <a:gd name="T6" fmla="*/ 737 w 737"/>
                  <a:gd name="T7" fmla="*/ 102 h 505"/>
                  <a:gd name="T8" fmla="*/ 324 w 737"/>
                  <a:gd name="T9" fmla="*/ 63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7" h="505">
                    <a:moveTo>
                      <a:pt x="324" y="63"/>
                    </a:moveTo>
                    <a:cubicBezTo>
                      <a:pt x="242" y="0"/>
                      <a:pt x="126" y="15"/>
                      <a:pt x="63" y="97"/>
                    </a:cubicBezTo>
                    <a:cubicBezTo>
                      <a:pt x="0" y="178"/>
                      <a:pt x="15" y="295"/>
                      <a:pt x="96" y="358"/>
                    </a:cubicBezTo>
                    <a:cubicBezTo>
                      <a:pt x="288" y="505"/>
                      <a:pt x="611" y="249"/>
                      <a:pt x="737" y="102"/>
                    </a:cubicBezTo>
                    <a:cubicBezTo>
                      <a:pt x="646" y="194"/>
                      <a:pt x="526" y="218"/>
                      <a:pt x="324" y="6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25">
                <a:extLst>
                  <a:ext uri="{FF2B5EF4-FFF2-40B4-BE49-F238E27FC236}">
                    <a16:creationId xmlns:a16="http://schemas.microsoft.com/office/drawing/2014/main" id="{58857AD0-D792-8B43-AE69-57782C678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393" y="4250289"/>
                <a:ext cx="342157" cy="489990"/>
              </a:xfrm>
              <a:custGeom>
                <a:avLst/>
                <a:gdLst>
                  <a:gd name="T0" fmla="*/ 224 w 504"/>
                  <a:gd name="T1" fmla="*/ 38 h 721"/>
                  <a:gd name="T2" fmla="*/ 110 w 504"/>
                  <a:gd name="T3" fmla="*/ 721 h 721"/>
                  <a:gd name="T4" fmla="*/ 362 w 504"/>
                  <a:gd name="T5" fmla="*/ 385 h 721"/>
                  <a:gd name="T6" fmla="*/ 466 w 504"/>
                  <a:gd name="T7" fmla="*/ 143 h 721"/>
                  <a:gd name="T8" fmla="*/ 224 w 504"/>
                  <a:gd name="T9" fmla="*/ 3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721">
                    <a:moveTo>
                      <a:pt x="224" y="38"/>
                    </a:moveTo>
                    <a:cubicBezTo>
                      <a:pt x="0" y="128"/>
                      <a:pt x="47" y="538"/>
                      <a:pt x="110" y="721"/>
                    </a:cubicBezTo>
                    <a:cubicBezTo>
                      <a:pt x="77" y="596"/>
                      <a:pt x="125" y="480"/>
                      <a:pt x="362" y="385"/>
                    </a:cubicBezTo>
                    <a:cubicBezTo>
                      <a:pt x="457" y="347"/>
                      <a:pt x="504" y="238"/>
                      <a:pt x="466" y="143"/>
                    </a:cubicBezTo>
                    <a:cubicBezTo>
                      <a:pt x="428" y="47"/>
                      <a:pt x="319" y="0"/>
                      <a:pt x="224" y="3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C79E9E0-DB85-2142-A5BA-B548FA3925EB}"/>
                </a:ext>
              </a:extLst>
            </p:cNvPr>
            <p:cNvSpPr/>
            <p:nvPr/>
          </p:nvSpPr>
          <p:spPr>
            <a:xfrm>
              <a:off x="10907914" y="6364211"/>
              <a:ext cx="974947" cy="353943"/>
            </a:xfrm>
            <a:prstGeom prst="rect">
              <a:avLst/>
            </a:prstGeom>
          </p:spPr>
          <p:txBody>
            <a:bodyPr wrap="none" anchor="t">
              <a:spAutoFit/>
            </a:bodyPr>
            <a:lstStyle/>
            <a:p>
              <a:r>
                <a:rPr lang="en-US" sz="10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EDUCATION</a:t>
              </a:r>
            </a:p>
            <a:p>
              <a:r>
                <a:rPr lang="en-US" sz="700" dirty="0">
                  <a:solidFill>
                    <a:schemeClr val="tx1">
                      <a:alpha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www.premast.com</a:t>
              </a: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2B534C6D-4F32-2144-8243-49EF2F8711DA}"/>
              </a:ext>
            </a:extLst>
          </p:cNvPr>
          <p:cNvSpPr/>
          <p:nvPr/>
        </p:nvSpPr>
        <p:spPr>
          <a:xfrm>
            <a:off x="3300909" y="5768125"/>
            <a:ext cx="5590182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</a:t>
            </a:r>
            <a:r>
              <a:rPr lang="en-US" sz="1100" dirty="0">
                <a:solidFill>
                  <a:schemeClr val="tx1">
                    <a:alpha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ly dummy text of the printing and typesetting industry. Lorem Ipsum has been the industry's standard dummy text ever since the 1500s.</a:t>
            </a:r>
            <a:endParaRPr lang="en-US" sz="900" dirty="0">
              <a:solidFill>
                <a:schemeClr val="tx1"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3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Education">
      <a:dk1>
        <a:srgbClr val="181717"/>
      </a:dk1>
      <a:lt1>
        <a:srgbClr val="FFFFFF"/>
      </a:lt1>
      <a:dk2>
        <a:srgbClr val="181717"/>
      </a:dk2>
      <a:lt2>
        <a:srgbClr val="E7E6E6"/>
      </a:lt2>
      <a:accent1>
        <a:srgbClr val="FACE32"/>
      </a:accent1>
      <a:accent2>
        <a:srgbClr val="F8C032"/>
      </a:accent2>
      <a:accent3>
        <a:srgbClr val="F49E31"/>
      </a:accent3>
      <a:accent4>
        <a:srgbClr val="FF8700"/>
      </a:accent4>
      <a:accent5>
        <a:srgbClr val="FF6E00"/>
      </a:accent5>
      <a:accent6>
        <a:srgbClr val="FF52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12793</TotalTime>
  <Words>937</Words>
  <Application>Microsoft Office PowerPoint</Application>
  <PresentationFormat>Widescreen</PresentationFormat>
  <Paragraphs>128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Open Sans</vt:lpstr>
      <vt:lpstr>Open Sans Light</vt:lpstr>
      <vt:lpstr>Open Sans SemiBold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pozza magdy</dc:creator>
  <cp:lastModifiedBy>MUHAMMAD SALMAN</cp:lastModifiedBy>
  <cp:revision>486</cp:revision>
  <dcterms:created xsi:type="dcterms:W3CDTF">2018-09-24T10:30:18Z</dcterms:created>
  <dcterms:modified xsi:type="dcterms:W3CDTF">2023-02-14T12:02:47Z</dcterms:modified>
</cp:coreProperties>
</file>